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1999" r:id="rId2"/>
    <p:sldId id="2038" r:id="rId3"/>
    <p:sldId id="2002" r:id="rId4"/>
    <p:sldId id="2003" r:id="rId5"/>
    <p:sldId id="2047" r:id="rId6"/>
    <p:sldId id="2088" r:id="rId7"/>
    <p:sldId id="2096" r:id="rId8"/>
    <p:sldId id="2097" r:id="rId9"/>
    <p:sldId id="2098" r:id="rId10"/>
    <p:sldId id="2099" r:id="rId11"/>
    <p:sldId id="2100" r:id="rId12"/>
    <p:sldId id="2101" r:id="rId13"/>
    <p:sldId id="2102" r:id="rId14"/>
    <p:sldId id="2103" r:id="rId15"/>
    <p:sldId id="2104" r:id="rId16"/>
    <p:sldId id="2105" r:id="rId17"/>
    <p:sldId id="2106" r:id="rId18"/>
    <p:sldId id="2107" r:id="rId19"/>
    <p:sldId id="2092" r:id="rId20"/>
    <p:sldId id="2079" r:id="rId21"/>
    <p:sldId id="2080" r:id="rId22"/>
    <p:sldId id="2081" r:id="rId23"/>
    <p:sldId id="2082" r:id="rId24"/>
    <p:sldId id="2095" r:id="rId25"/>
    <p:sldId id="2094" r:id="rId26"/>
    <p:sldId id="2087" r:id="rId27"/>
    <p:sldId id="2083" r:id="rId28"/>
    <p:sldId id="2084" r:id="rId29"/>
    <p:sldId id="2085" r:id="rId30"/>
    <p:sldId id="2086" r:id="rId31"/>
    <p:sldId id="2090" r:id="rId32"/>
    <p:sldId id="2089" r:id="rId33"/>
    <p:sldId id="2074" r:id="rId34"/>
    <p:sldId id="2075" r:id="rId35"/>
    <p:sldId id="2076" r:id="rId36"/>
    <p:sldId id="2077" r:id="rId37"/>
    <p:sldId id="2046" r:id="rId38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8136" userDrawn="1">
          <p15:clr>
            <a:srgbClr val="A4A3A4"/>
          </p15:clr>
        </p15:guide>
        <p15:guide id="4" pos="14278" userDrawn="1">
          <p15:clr>
            <a:srgbClr val="A4A3A4"/>
          </p15:clr>
        </p15:guide>
        <p15:guide id="5" pos="1078" userDrawn="1">
          <p15:clr>
            <a:srgbClr val="A4A3A4"/>
          </p15:clr>
        </p15:guide>
        <p15:guide id="7" pos="7678" userDrawn="1">
          <p15:clr>
            <a:srgbClr val="A4A3A4"/>
          </p15:clr>
        </p15:guide>
        <p15:guide id="8" orient="horz" pos="487" userDrawn="1">
          <p15:clr>
            <a:srgbClr val="A4A3A4"/>
          </p15:clr>
        </p15:guide>
        <p15:guide id="9" orient="horz" pos="2007" userDrawn="1">
          <p15:clr>
            <a:srgbClr val="A4A3A4"/>
          </p15:clr>
        </p15:guide>
        <p15:guide id="10" orient="horz" pos="7722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" clrIdx="0">
    <p:extLst/>
  </p:cmAuthor>
  <p:cmAuthor id="2" name="Microsoft Office User" initials="Office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EC72A5"/>
    <a:srgbClr val="000000"/>
    <a:srgbClr val="3B1F4D"/>
    <a:srgbClr val="00B8DB"/>
    <a:srgbClr val="2D1E42"/>
    <a:srgbClr val="583F52"/>
    <a:srgbClr val="4AEDDE"/>
    <a:srgbClr val="FA5C79"/>
    <a:srgbClr val="F6DC0D"/>
    <a:srgbClr val="FDEA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4" autoAdjust="0"/>
    <p:restoredTop sz="96202" autoAdjust="0"/>
  </p:normalViewPr>
  <p:slideViewPr>
    <p:cSldViewPr snapToGrid="0" snapToObjects="1">
      <p:cViewPr varScale="1">
        <p:scale>
          <a:sx n="43" d="100"/>
          <a:sy n="43" d="100"/>
        </p:scale>
        <p:origin x="-156" y="-282"/>
      </p:cViewPr>
      <p:guideLst>
        <p:guide orient="horz" pos="8136"/>
        <p:guide orient="horz" pos="487"/>
        <p:guide orient="horz" pos="2007"/>
        <p:guide orient="horz" pos="7722"/>
        <p:guide pos="14278"/>
        <p:guide pos="1078"/>
        <p:guide pos="76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12/24/2018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8042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1116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4417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6425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736512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2867751" y="4518870"/>
            <a:ext cx="8003365" cy="4538261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075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3483712" y="3314539"/>
            <a:ext cx="8149654" cy="14371295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461797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8016277" y="2042067"/>
            <a:ext cx="8389538" cy="528060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67953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9133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5879336" y="0"/>
            <a:ext cx="8498313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6686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2188824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16236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1221740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4718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3" b="7643"/>
          <a:stretch>
            <a:fillRect/>
          </a:stretch>
        </p:blipFill>
        <p:spPr>
          <a:xfrm>
            <a:off x="3" y="0"/>
            <a:ext cx="24377650" cy="13716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8883" y="549278"/>
            <a:ext cx="21939885" cy="2286000"/>
          </a:xfrm>
          <a:prstGeom prst="rect">
            <a:avLst/>
          </a:prstGeom>
        </p:spPr>
        <p:txBody>
          <a:bodyPr lIns="217673" tIns="108836" rIns="217673" bIns="108836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18883" y="3200403"/>
            <a:ext cx="10766795" cy="9051926"/>
          </a:xfrm>
          <a:prstGeom prst="rect">
            <a:avLst/>
          </a:prstGeom>
        </p:spPr>
        <p:txBody>
          <a:bodyPr lIns="217673" tIns="108836" rIns="217673" bIns="108836"/>
          <a:lstStyle>
            <a:lvl1pPr>
              <a:defRPr sz="6700"/>
            </a:lvl1pPr>
            <a:lvl2pPr>
              <a:defRPr sz="5700"/>
            </a:lvl2pPr>
            <a:lvl3pPr>
              <a:defRPr sz="4800"/>
            </a:lvl3pPr>
            <a:lvl4pPr>
              <a:defRPr sz="4300"/>
            </a:lvl4pPr>
            <a:lvl5pPr>
              <a:defRPr sz="4300"/>
            </a:lvl5pPr>
            <a:lvl6pPr>
              <a:defRPr sz="4300"/>
            </a:lvl6pPr>
            <a:lvl7pPr>
              <a:defRPr sz="4300"/>
            </a:lvl7pPr>
            <a:lvl8pPr>
              <a:defRPr sz="4300"/>
            </a:lvl8pPr>
            <a:lvl9pPr>
              <a:defRPr sz="43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391972" y="3200403"/>
            <a:ext cx="10766795" cy="9051926"/>
          </a:xfrm>
          <a:prstGeom prst="rect">
            <a:avLst/>
          </a:prstGeom>
        </p:spPr>
        <p:txBody>
          <a:bodyPr lIns="217673" tIns="108836" rIns="217673" bIns="108836"/>
          <a:lstStyle>
            <a:lvl1pPr>
              <a:defRPr sz="6700"/>
            </a:lvl1pPr>
            <a:lvl2pPr>
              <a:defRPr sz="5700"/>
            </a:lvl2pPr>
            <a:lvl3pPr>
              <a:defRPr sz="4800"/>
            </a:lvl3pPr>
            <a:lvl4pPr>
              <a:defRPr sz="4300"/>
            </a:lvl4pPr>
            <a:lvl5pPr>
              <a:defRPr sz="4300"/>
            </a:lvl5pPr>
            <a:lvl6pPr>
              <a:defRPr sz="4300"/>
            </a:lvl6pPr>
            <a:lvl7pPr>
              <a:defRPr sz="4300"/>
            </a:lvl7pPr>
            <a:lvl8pPr>
              <a:defRPr sz="4300"/>
            </a:lvl8pPr>
            <a:lvl9pPr>
              <a:defRPr sz="43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1218883" y="12712705"/>
            <a:ext cx="5688118" cy="730250"/>
          </a:xfrm>
          <a:prstGeom prst="rect">
            <a:avLst/>
          </a:prstGeom>
        </p:spPr>
        <p:txBody>
          <a:bodyPr lIns="217673" tIns="108836" rIns="217673" bIns="108836"/>
          <a:lstStyle/>
          <a:p>
            <a:fld id="{E6965565-9FCD-47E6-8392-271EB82334A8}" type="datetimeFigureOut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8329031" y="12712705"/>
            <a:ext cx="7719589" cy="730250"/>
          </a:xfrm>
          <a:prstGeom prst="rect">
            <a:avLst/>
          </a:prstGeom>
        </p:spPr>
        <p:txBody>
          <a:bodyPr lIns="217673" tIns="108836" rIns="217673" bIns="108836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7470649" y="12712705"/>
            <a:ext cx="5688118" cy="730250"/>
          </a:xfrm>
          <a:prstGeom prst="rect">
            <a:avLst/>
          </a:prstGeom>
        </p:spPr>
        <p:txBody>
          <a:bodyPr lIns="217673" tIns="108836" rIns="217673" bIns="108836"/>
          <a:lstStyle/>
          <a:p>
            <a:fld id="{5DF48D4B-8AB1-49DB-8C0B-532B15B877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563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"/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3" b="7643"/>
          <a:stretch>
            <a:fillRect/>
          </a:stretch>
        </p:blipFill>
        <p:spPr>
          <a:xfrm>
            <a:off x="0" y="0"/>
            <a:ext cx="2437765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958" r:id="rId2"/>
    <p:sldLayoutId id="2147483959" r:id="rId3"/>
    <p:sldLayoutId id="2147483960" r:id="rId4"/>
    <p:sldLayoutId id="2147483953" r:id="rId5"/>
    <p:sldLayoutId id="2147483954" r:id="rId6"/>
    <p:sldLayoutId id="2147483955" r:id="rId7"/>
    <p:sldLayoutId id="2147483956" r:id="rId8"/>
    <p:sldLayoutId id="2147483961" r:id="rId9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hyperlink" Target="mailto:sist1224@naver.com" TargetMode="Externa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3" b="7853"/>
          <a:stretch>
            <a:fillRect/>
          </a:stretch>
        </p:blipFill>
        <p:spPr/>
      </p:pic>
      <p:sp>
        <p:nvSpPr>
          <p:cNvPr id="2" name="Oval 1"/>
          <p:cNvSpPr/>
          <p:nvPr/>
        </p:nvSpPr>
        <p:spPr>
          <a:xfrm>
            <a:off x="7817064" y="2302021"/>
            <a:ext cx="8555080" cy="8555080"/>
          </a:xfrm>
          <a:prstGeom prst="ellipse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062269" y="5420220"/>
            <a:ext cx="8276625" cy="2144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b="1" spc="6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Class D Inside</a:t>
            </a:r>
          </a:p>
          <a:p>
            <a:pPr algn="ctr">
              <a:lnSpc>
                <a:spcPts val="8000"/>
              </a:lnSpc>
            </a:pPr>
            <a:r>
              <a:rPr lang="en-US" sz="7000" b="1" spc="6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(CD_INSIDE)</a:t>
            </a:r>
            <a:endParaRPr lang="en-US" sz="7000" b="1" spc="6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7268720" y="1699982"/>
            <a:ext cx="9622755" cy="9622755"/>
          </a:xfrm>
          <a:prstGeom prst="ellips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직사각형 4"/>
          <p:cNvSpPr/>
          <p:nvPr/>
        </p:nvSpPr>
        <p:spPr>
          <a:xfrm>
            <a:off x="15697200" y="12842831"/>
            <a:ext cx="7905750" cy="646331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b="1" dirty="0" smtClean="0">
                <a:solidFill>
                  <a:schemeClr val="bg2"/>
                </a:solidFill>
              </a:rPr>
              <a:t>1</a:t>
            </a:r>
            <a:r>
              <a:rPr lang="ko-KR" altLang="en-US" sz="3200" b="1" dirty="0" smtClean="0">
                <a:solidFill>
                  <a:schemeClr val="bg2"/>
                </a:solidFill>
              </a:rPr>
              <a:t>조 </a:t>
            </a:r>
            <a:r>
              <a:rPr lang="en-US" altLang="ko-KR" sz="3200" b="1" dirty="0" smtClean="0">
                <a:solidFill>
                  <a:schemeClr val="bg2"/>
                </a:solidFill>
              </a:rPr>
              <a:t>: </a:t>
            </a:r>
            <a:r>
              <a:rPr lang="ko-KR" altLang="en-US" sz="3200" b="1" dirty="0" smtClean="0">
                <a:solidFill>
                  <a:schemeClr val="bg2"/>
                </a:solidFill>
              </a:rPr>
              <a:t>조동주 </a:t>
            </a:r>
            <a:r>
              <a:rPr lang="ko-KR" altLang="en-US" sz="3200" b="1" dirty="0">
                <a:solidFill>
                  <a:schemeClr val="bg2"/>
                </a:solidFill>
              </a:rPr>
              <a:t>변성민 이선아 유연진 강보승</a:t>
            </a:r>
          </a:p>
        </p:txBody>
      </p:sp>
    </p:spTree>
    <p:extLst>
      <p:ext uri="{BB962C8B-B14F-4D97-AF65-F5344CB8AC3E}">
        <p14:creationId xmlns:p14="http://schemas.microsoft.com/office/powerpoint/2010/main" val="1743247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비밀번호 찾기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2"/>
          <a:stretch/>
        </p:blipFill>
        <p:spPr bwMode="auto">
          <a:xfrm>
            <a:off x="772678" y="2177142"/>
            <a:ext cx="11605176" cy="11085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147" y="4400550"/>
            <a:ext cx="2505075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6575266" y="10125309"/>
            <a:ext cx="962958" cy="5575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2920853" y="3217591"/>
            <a:ext cx="10385196" cy="690771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200" b="1" dirty="0" smtClean="0">
                <a:solidFill>
                  <a:schemeClr val="tx2"/>
                </a:solidFill>
              </a:rPr>
              <a:t>비밀번호 찾기</a:t>
            </a:r>
          </a:p>
          <a:p>
            <a:pPr marL="0" indent="0">
              <a:buNone/>
            </a:pPr>
            <a:r>
              <a:rPr lang="ko-KR" altLang="en-US" sz="4700" dirty="0" smtClean="0">
                <a:solidFill>
                  <a:schemeClr val="tx2"/>
                </a:solidFill>
              </a:rPr>
              <a:t>  회원가입 시 입력한 정보 기입</a:t>
            </a:r>
            <a:endParaRPr lang="en-US" altLang="ko-KR" sz="47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700" dirty="0" smtClean="0">
                <a:solidFill>
                  <a:schemeClr val="tx2"/>
                </a:solidFill>
              </a:rPr>
              <a:t>  - </a:t>
            </a:r>
            <a:r>
              <a:rPr lang="ko-KR" altLang="en-US" sz="4700" dirty="0" smtClean="0">
                <a:solidFill>
                  <a:schemeClr val="tx2"/>
                </a:solidFill>
              </a:rPr>
              <a:t>아이디 입력</a:t>
            </a:r>
            <a:endParaRPr lang="en-US" altLang="ko-KR" sz="47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700" dirty="0" smtClean="0">
                <a:solidFill>
                  <a:schemeClr val="tx2"/>
                </a:solidFill>
              </a:rPr>
              <a:t>  - </a:t>
            </a:r>
            <a:r>
              <a:rPr lang="ko-KR" altLang="en-US" sz="4700" dirty="0" smtClean="0">
                <a:solidFill>
                  <a:schemeClr val="tx2"/>
                </a:solidFill>
              </a:rPr>
              <a:t>질의응답 유형 선택</a:t>
            </a:r>
            <a:endParaRPr lang="en-US" altLang="ko-KR" sz="47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700" dirty="0">
                <a:solidFill>
                  <a:schemeClr val="tx2"/>
                </a:solidFill>
              </a:rPr>
              <a:t> </a:t>
            </a:r>
            <a:r>
              <a:rPr lang="en-US" altLang="ko-KR" sz="4700" dirty="0" smtClean="0">
                <a:solidFill>
                  <a:schemeClr val="tx2"/>
                </a:solidFill>
              </a:rPr>
              <a:t> - </a:t>
            </a:r>
            <a:r>
              <a:rPr lang="ko-KR" altLang="en-US" sz="4700" dirty="0" smtClean="0">
                <a:solidFill>
                  <a:schemeClr val="tx2"/>
                </a:solidFill>
              </a:rPr>
              <a:t>답변 작성</a:t>
            </a:r>
            <a:endParaRPr lang="en-US" altLang="ko-KR" sz="47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입력한 값이 모두 정확하지 않으면 </a:t>
            </a:r>
            <a:r>
              <a:rPr lang="ko-KR" altLang="en-US" sz="4100" dirty="0" err="1" smtClean="0">
                <a:solidFill>
                  <a:schemeClr val="tx2"/>
                </a:solidFill>
              </a:rPr>
              <a:t>알림창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입력한 값이 모두 정확하면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확인 버튼</a:t>
            </a:r>
            <a:r>
              <a:rPr lang="en-US" altLang="ko-KR" sz="4100" dirty="0" smtClean="0">
                <a:solidFill>
                  <a:schemeClr val="tx2"/>
                </a:solidFill>
              </a:rPr>
              <a:t>&gt;</a:t>
            </a:r>
            <a:r>
              <a:rPr lang="ko-KR" altLang="en-US" sz="4100" dirty="0" smtClean="0">
                <a:solidFill>
                  <a:schemeClr val="tx2"/>
                </a:solidFill>
              </a:rPr>
              <a:t>비밀번호 변경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취소 버튼</a:t>
            </a:r>
            <a:r>
              <a:rPr lang="en-US" altLang="ko-KR" sz="4100" dirty="0" smtClean="0">
                <a:solidFill>
                  <a:schemeClr val="tx2"/>
                </a:solidFill>
              </a:rPr>
              <a:t>&gt;</a:t>
            </a:r>
            <a:r>
              <a:rPr lang="ko-KR" altLang="en-US" sz="4100" dirty="0" smtClean="0">
                <a:solidFill>
                  <a:schemeClr val="tx2"/>
                </a:solidFill>
              </a:rPr>
              <a:t>이전 페이지</a:t>
            </a:r>
            <a:endParaRPr lang="ko-KR" altLang="en-US" sz="41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6102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비밀번호 찾기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9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비밀번호 변경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78" y="2177142"/>
            <a:ext cx="11650999" cy="11085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200" b="1" dirty="0" smtClean="0">
                <a:solidFill>
                  <a:schemeClr val="tx2"/>
                </a:solidFill>
              </a:rPr>
              <a:t>비밀번호 변경</a:t>
            </a:r>
          </a:p>
          <a:p>
            <a:pPr marL="0" indent="0">
              <a:buNone/>
            </a:pPr>
            <a:r>
              <a:rPr lang="en-US" altLang="ko-KR" sz="4700" dirty="0" smtClean="0">
                <a:solidFill>
                  <a:schemeClr val="tx2"/>
                </a:solidFill>
              </a:rPr>
              <a:t>  - </a:t>
            </a:r>
            <a:r>
              <a:rPr lang="ko-KR" altLang="en-US" sz="4700" dirty="0">
                <a:solidFill>
                  <a:schemeClr val="tx2"/>
                </a:solidFill>
              </a:rPr>
              <a:t>비밀번호 공백 제한 </a:t>
            </a:r>
            <a:r>
              <a:rPr lang="en-US" altLang="ko-KR" sz="4700" dirty="0">
                <a:solidFill>
                  <a:schemeClr val="tx2"/>
                </a:solidFill>
              </a:rPr>
              <a:t>,  </a:t>
            </a:r>
            <a:r>
              <a:rPr lang="ko-KR" altLang="en-US" sz="4700" dirty="0">
                <a:solidFill>
                  <a:schemeClr val="tx2"/>
                </a:solidFill>
              </a:rPr>
              <a:t>비밀번호 일치 확인</a:t>
            </a:r>
            <a:r>
              <a:rPr lang="en-US" altLang="ko-KR" sz="4700" dirty="0">
                <a:solidFill>
                  <a:schemeClr val="tx2"/>
                </a:solidFill>
              </a:rPr>
              <a:t>, </a:t>
            </a:r>
            <a:r>
              <a:rPr lang="ko-KR" altLang="en-US" sz="4700" dirty="0">
                <a:solidFill>
                  <a:schemeClr val="tx2"/>
                </a:solidFill>
              </a:rPr>
              <a:t>비밀번호 </a:t>
            </a:r>
            <a:r>
              <a:rPr lang="en-US" altLang="ko-KR" sz="4700" dirty="0">
                <a:solidFill>
                  <a:schemeClr val="tx2"/>
                </a:solidFill>
              </a:rPr>
              <a:t>8</a:t>
            </a:r>
            <a:r>
              <a:rPr lang="ko-KR" altLang="en-US" sz="4700" dirty="0">
                <a:solidFill>
                  <a:schemeClr val="tx2"/>
                </a:solidFill>
              </a:rPr>
              <a:t>글자 이상 </a:t>
            </a:r>
            <a:endParaRPr lang="en-US" altLang="ko-KR" sz="47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7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확인 버튼</a:t>
            </a:r>
            <a:r>
              <a:rPr lang="en-US" altLang="ko-KR" sz="4100" dirty="0" smtClean="0">
                <a:solidFill>
                  <a:schemeClr val="tx2"/>
                </a:solidFill>
              </a:rPr>
              <a:t>&gt;</a:t>
            </a:r>
            <a:r>
              <a:rPr lang="ko-KR" altLang="en-US" sz="4100" dirty="0" smtClean="0">
                <a:solidFill>
                  <a:schemeClr val="tx2"/>
                </a:solidFill>
              </a:rPr>
              <a:t>비밀번호 변경 후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                </a:t>
            </a:r>
            <a:r>
              <a:rPr lang="ko-KR" altLang="en-US" sz="4100" dirty="0" smtClean="0">
                <a:solidFill>
                  <a:schemeClr val="tx2"/>
                </a:solidFill>
              </a:rPr>
              <a:t>로그인 화면으로 전환</a:t>
            </a:r>
            <a:endParaRPr lang="ko-KR" altLang="en-US" sz="4100" dirty="0">
              <a:solidFill>
                <a:schemeClr val="tx2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949" y="4400550"/>
            <a:ext cx="293370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478" y="4400550"/>
            <a:ext cx="293370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050" y="4400550"/>
            <a:ext cx="3190875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6106924" y="10013799"/>
            <a:ext cx="962958" cy="5575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920853" y="3217591"/>
            <a:ext cx="10385196" cy="512352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7503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아이디 찾기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78" y="2061556"/>
            <a:ext cx="11605176" cy="11223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830" y="4423782"/>
            <a:ext cx="2505075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760" y="4400550"/>
            <a:ext cx="363855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200" b="1" dirty="0" smtClean="0">
                <a:solidFill>
                  <a:schemeClr val="tx2"/>
                </a:solidFill>
              </a:rPr>
              <a:t>아이디 찾기</a:t>
            </a:r>
          </a:p>
          <a:p>
            <a:pPr marL="0" indent="0">
              <a:buNone/>
            </a:pPr>
            <a:r>
              <a:rPr lang="ko-KR" altLang="en-US" sz="4700" dirty="0" smtClean="0">
                <a:solidFill>
                  <a:schemeClr val="tx2"/>
                </a:solidFill>
              </a:rPr>
              <a:t>  회원가입 시 입력한 정보 기입</a:t>
            </a:r>
            <a:endParaRPr lang="en-US" altLang="ko-KR" sz="47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700" dirty="0" smtClean="0">
                <a:solidFill>
                  <a:schemeClr val="tx2"/>
                </a:solidFill>
              </a:rPr>
              <a:t>  - </a:t>
            </a:r>
            <a:r>
              <a:rPr lang="ko-KR" altLang="en-US" sz="4700" dirty="0" smtClean="0">
                <a:solidFill>
                  <a:schemeClr val="tx2"/>
                </a:solidFill>
              </a:rPr>
              <a:t>이름</a:t>
            </a:r>
            <a:r>
              <a:rPr lang="en-US" altLang="ko-KR" sz="4700" dirty="0" smtClean="0">
                <a:solidFill>
                  <a:schemeClr val="tx2"/>
                </a:solidFill>
              </a:rPr>
              <a:t>(</a:t>
            </a:r>
            <a:r>
              <a:rPr lang="ko-KR" altLang="en-US" sz="4700" dirty="0" smtClean="0">
                <a:solidFill>
                  <a:schemeClr val="tx2"/>
                </a:solidFill>
              </a:rPr>
              <a:t>닉네임</a:t>
            </a:r>
            <a:r>
              <a:rPr lang="en-US" altLang="ko-KR" sz="4700" dirty="0" smtClean="0">
                <a:solidFill>
                  <a:schemeClr val="tx2"/>
                </a:solidFill>
              </a:rPr>
              <a:t>)</a:t>
            </a:r>
            <a:r>
              <a:rPr lang="ko-KR" altLang="en-US" sz="4700" dirty="0" smtClean="0">
                <a:solidFill>
                  <a:schemeClr val="tx2"/>
                </a:solidFill>
              </a:rPr>
              <a:t> 입력</a:t>
            </a:r>
            <a:endParaRPr lang="en-US" altLang="ko-KR" sz="47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700" dirty="0" smtClean="0">
                <a:solidFill>
                  <a:schemeClr val="tx2"/>
                </a:solidFill>
              </a:rPr>
              <a:t>  - </a:t>
            </a:r>
            <a:r>
              <a:rPr lang="ko-KR" altLang="en-US" sz="4700" dirty="0" smtClean="0">
                <a:solidFill>
                  <a:schemeClr val="tx2"/>
                </a:solidFill>
              </a:rPr>
              <a:t>질의응답 유형 선택</a:t>
            </a:r>
            <a:endParaRPr lang="en-US" altLang="ko-KR" sz="47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700" dirty="0">
                <a:solidFill>
                  <a:schemeClr val="tx2"/>
                </a:solidFill>
              </a:rPr>
              <a:t> </a:t>
            </a:r>
            <a:r>
              <a:rPr lang="en-US" altLang="ko-KR" sz="4700" dirty="0" smtClean="0">
                <a:solidFill>
                  <a:schemeClr val="tx2"/>
                </a:solidFill>
              </a:rPr>
              <a:t> - </a:t>
            </a:r>
            <a:r>
              <a:rPr lang="ko-KR" altLang="en-US" sz="4700" dirty="0" smtClean="0">
                <a:solidFill>
                  <a:schemeClr val="tx2"/>
                </a:solidFill>
              </a:rPr>
              <a:t>답변 작성</a:t>
            </a:r>
            <a:endParaRPr lang="en-US" altLang="ko-KR" sz="47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입력한 값이 모두 정확하지 않으면 </a:t>
            </a:r>
            <a:r>
              <a:rPr lang="ko-KR" altLang="en-US" sz="4100" dirty="0" err="1" smtClean="0">
                <a:solidFill>
                  <a:schemeClr val="tx2"/>
                </a:solidFill>
              </a:rPr>
              <a:t>알림창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입력한 값이 모두 정확하면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확인 버튼</a:t>
            </a:r>
            <a:r>
              <a:rPr lang="en-US" altLang="ko-KR" sz="4100" dirty="0" smtClean="0">
                <a:solidFill>
                  <a:schemeClr val="tx2"/>
                </a:solidFill>
              </a:rPr>
              <a:t>&gt;</a:t>
            </a:r>
            <a:r>
              <a:rPr lang="ko-KR" altLang="en-US" sz="4100" dirty="0" smtClean="0">
                <a:solidFill>
                  <a:schemeClr val="tx2"/>
                </a:solidFill>
              </a:rPr>
              <a:t>비밀번호 변경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취소 버튼</a:t>
            </a:r>
            <a:r>
              <a:rPr lang="en-US" altLang="ko-KR" sz="4100" dirty="0" smtClean="0">
                <a:solidFill>
                  <a:schemeClr val="tx2"/>
                </a:solidFill>
              </a:rPr>
              <a:t>&gt;</a:t>
            </a:r>
            <a:r>
              <a:rPr lang="ko-KR" altLang="en-US" sz="4100" dirty="0" smtClean="0">
                <a:solidFill>
                  <a:schemeClr val="tx2"/>
                </a:solidFill>
              </a:rPr>
              <a:t>이전 페이지</a:t>
            </a:r>
            <a:endParaRPr lang="ko-KR" altLang="en-US" sz="4100" dirty="0">
              <a:solidFill>
                <a:schemeClr val="tx2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566101" y="10158767"/>
            <a:ext cx="962958" cy="5575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920853" y="3217591"/>
            <a:ext cx="10385196" cy="679620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7846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02" y="2061553"/>
            <a:ext cx="11299040" cy="11201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593253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b="1" dirty="0" smtClean="0">
                <a:solidFill>
                  <a:schemeClr val="tx2"/>
                </a:solidFill>
              </a:rPr>
              <a:t>개인정보 수정</a:t>
            </a:r>
            <a:endParaRPr lang="en-US" altLang="ko-KR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  -</a:t>
            </a:r>
            <a:r>
              <a:rPr lang="ko-KR" altLang="en-US" sz="4400" dirty="0" smtClean="0">
                <a:solidFill>
                  <a:schemeClr val="tx2"/>
                </a:solidFill>
              </a:rPr>
              <a:t>개인정보 수정과 회원 탈퇴가 가능하다</a:t>
            </a:r>
            <a:r>
              <a:rPr lang="en-US" altLang="ko-KR" sz="44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  -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회원가입시</a:t>
            </a:r>
            <a:r>
              <a:rPr lang="ko-KR" altLang="en-US" sz="4400" dirty="0" smtClean="0">
                <a:solidFill>
                  <a:schemeClr val="tx2"/>
                </a:solidFill>
              </a:rPr>
              <a:t> 동일하게 비밀번호 유효성 검사와 닉네임 중복검사를 한다</a:t>
            </a:r>
            <a:r>
              <a:rPr lang="en-US" altLang="ko-KR" sz="44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4400" dirty="0">
                <a:solidFill>
                  <a:schemeClr val="tx2"/>
                </a:solidFill>
              </a:rPr>
              <a:t> </a:t>
            </a:r>
            <a:r>
              <a:rPr lang="en-US" altLang="ko-KR" sz="4400" dirty="0" smtClean="0">
                <a:solidFill>
                  <a:schemeClr val="tx2"/>
                </a:solidFill>
              </a:rPr>
              <a:t> - </a:t>
            </a:r>
            <a:r>
              <a:rPr lang="ko-KR" altLang="en-US" sz="4400" dirty="0" smtClean="0">
                <a:solidFill>
                  <a:schemeClr val="tx2"/>
                </a:solidFill>
              </a:rPr>
              <a:t>질의응답 답변</a:t>
            </a:r>
            <a:r>
              <a:rPr lang="en-US" altLang="ko-KR" sz="4400" dirty="0" smtClean="0">
                <a:solidFill>
                  <a:schemeClr val="tx2"/>
                </a:solidFill>
              </a:rPr>
              <a:t>,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이메일</a:t>
            </a:r>
            <a:r>
              <a:rPr lang="ko-KR" altLang="en-US" sz="4400" dirty="0" smtClean="0">
                <a:solidFill>
                  <a:schemeClr val="tx2"/>
                </a:solidFill>
              </a:rPr>
              <a:t> 형식에 맞춰 수정이 가능하다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endParaRPr lang="en-US" altLang="ko-KR" sz="5400" b="1" dirty="0"/>
          </a:p>
          <a:p>
            <a:endParaRPr lang="ko-KR" altLang="en-US" sz="5400" dirty="0"/>
          </a:p>
          <a:p>
            <a:pPr marL="0" indent="0">
              <a:buNone/>
            </a:pPr>
            <a:endParaRPr lang="ko-KR" altLang="en-US" sz="5000" dirty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9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개인정보 수정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726" y="3581400"/>
            <a:ext cx="293370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255" y="3581400"/>
            <a:ext cx="293370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827" y="3581400"/>
            <a:ext cx="3190875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410" y="5426463"/>
            <a:ext cx="2333625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277" y="5388828"/>
            <a:ext cx="283845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411" y="5426463"/>
            <a:ext cx="339090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6521497" y="10716328"/>
            <a:ext cx="726794" cy="5575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2920853" y="3418309"/>
            <a:ext cx="10385196" cy="49005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6923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01" y="2061552"/>
            <a:ext cx="11138071" cy="11201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593253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b="1" dirty="0" smtClean="0">
                <a:solidFill>
                  <a:schemeClr val="tx2"/>
                </a:solidFill>
              </a:rPr>
              <a:t>등록한 </a:t>
            </a:r>
            <a:r>
              <a:rPr lang="ko-KR" altLang="en-US" sz="6000" b="1" dirty="0" err="1" smtClean="0">
                <a:solidFill>
                  <a:schemeClr val="tx2"/>
                </a:solidFill>
              </a:rPr>
              <a:t>게시글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>
                <a:solidFill>
                  <a:schemeClr val="tx2"/>
                </a:solidFill>
              </a:rPr>
              <a:t> - </a:t>
            </a:r>
            <a:r>
              <a:rPr lang="ko-KR" altLang="en-US" sz="4400" dirty="0">
                <a:solidFill>
                  <a:schemeClr val="tx2"/>
                </a:solidFill>
              </a:rPr>
              <a:t>로그인한 회원이 작성한 </a:t>
            </a:r>
            <a:r>
              <a:rPr lang="ko-KR" altLang="en-US" sz="4400" dirty="0" err="1">
                <a:solidFill>
                  <a:schemeClr val="tx2"/>
                </a:solidFill>
              </a:rPr>
              <a:t>게시글을</a:t>
            </a:r>
            <a:r>
              <a:rPr lang="ko-KR" altLang="en-US" sz="4400" dirty="0">
                <a:solidFill>
                  <a:schemeClr val="tx2"/>
                </a:solidFill>
              </a:rPr>
              <a:t> 보여준다</a:t>
            </a:r>
            <a:r>
              <a:rPr lang="en-US" altLang="ko-KR" sz="44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4400" dirty="0">
                <a:solidFill>
                  <a:schemeClr val="tx2"/>
                </a:solidFill>
              </a:rPr>
              <a:t> - </a:t>
            </a:r>
            <a:r>
              <a:rPr lang="ko-KR" altLang="en-US" sz="4400" dirty="0">
                <a:solidFill>
                  <a:schemeClr val="tx2"/>
                </a:solidFill>
              </a:rPr>
              <a:t>제목 클릭 시 원 </a:t>
            </a:r>
            <a:r>
              <a:rPr lang="ko-KR" altLang="en-US" sz="4400" dirty="0" err="1">
                <a:solidFill>
                  <a:schemeClr val="tx2"/>
                </a:solidFill>
              </a:rPr>
              <a:t>게시글로</a:t>
            </a:r>
            <a:r>
              <a:rPr lang="ko-KR" altLang="en-US" sz="4400" dirty="0">
                <a:solidFill>
                  <a:schemeClr val="tx2"/>
                </a:solidFill>
              </a:rPr>
              <a:t> 이동할 수 있다</a:t>
            </a:r>
            <a:r>
              <a:rPr lang="en-US" altLang="ko-KR" sz="4400" dirty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4400" b="1" dirty="0">
              <a:solidFill>
                <a:schemeClr val="tx2"/>
              </a:solidFill>
            </a:endParaRPr>
          </a:p>
          <a:p>
            <a:r>
              <a:rPr lang="ko-KR" altLang="en-US" sz="6000" b="1" dirty="0" smtClean="0">
                <a:solidFill>
                  <a:schemeClr val="tx2"/>
                </a:solidFill>
              </a:rPr>
              <a:t>삭제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tx2"/>
                </a:solidFill>
              </a:rPr>
              <a:t> </a:t>
            </a:r>
            <a:r>
              <a:rPr lang="en-US" altLang="ko-KR" dirty="0">
                <a:solidFill>
                  <a:schemeClr val="tx2"/>
                </a:solidFill>
              </a:rPr>
              <a:t>- </a:t>
            </a:r>
            <a:r>
              <a:rPr lang="ko-KR" altLang="en-US" dirty="0">
                <a:solidFill>
                  <a:schemeClr val="tx2"/>
                </a:solidFill>
              </a:rPr>
              <a:t>체크박스를 통해</a:t>
            </a:r>
            <a:r>
              <a:rPr lang="en-US" altLang="ko-KR" dirty="0">
                <a:solidFill>
                  <a:schemeClr val="tx2"/>
                </a:solidFill>
              </a:rPr>
              <a:t> </a:t>
            </a:r>
            <a:r>
              <a:rPr lang="ko-KR" altLang="en-US" dirty="0">
                <a:solidFill>
                  <a:schemeClr val="tx2"/>
                </a:solidFill>
              </a:rPr>
              <a:t>삭제를 할 수 있다</a:t>
            </a:r>
            <a:r>
              <a:rPr lang="en-US" altLang="ko-KR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tx2"/>
                </a:solidFill>
              </a:rPr>
              <a:t> </a:t>
            </a:r>
            <a:r>
              <a:rPr lang="en-US" altLang="ko-KR" dirty="0" smtClean="0">
                <a:solidFill>
                  <a:schemeClr val="tx2"/>
                </a:solidFill>
              </a:rPr>
              <a:t>- </a:t>
            </a:r>
            <a:r>
              <a:rPr lang="ko-KR" altLang="en-US" dirty="0" smtClean="0">
                <a:solidFill>
                  <a:schemeClr val="tx2"/>
                </a:solidFill>
              </a:rPr>
              <a:t>선택한 데이터가 없는 경우 </a:t>
            </a:r>
            <a:r>
              <a:rPr lang="ko-KR" altLang="en-US" dirty="0" err="1" smtClean="0">
                <a:solidFill>
                  <a:schemeClr val="tx2"/>
                </a:solidFill>
              </a:rPr>
              <a:t>알림창</a:t>
            </a:r>
            <a:endParaRPr lang="en-US" altLang="ko-KR" dirty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9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활동내역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548" y="4891203"/>
            <a:ext cx="2752725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4485980" y="9048750"/>
            <a:ext cx="2501187" cy="43467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817618" y="4980411"/>
            <a:ext cx="10385196" cy="16383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71" y="4868911"/>
            <a:ext cx="2820096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9972958" y="7959592"/>
            <a:ext cx="625297" cy="381520"/>
          </a:xfrm>
          <a:prstGeom prst="rect">
            <a:avLst/>
          </a:prstGeom>
          <a:noFill/>
          <a:ln w="50800">
            <a:solidFill>
              <a:srgbClr val="4AE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931" y="4891203"/>
            <a:ext cx="2390775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12844517" y="8351073"/>
            <a:ext cx="10358297" cy="3491521"/>
          </a:xfrm>
          <a:prstGeom prst="rect">
            <a:avLst/>
          </a:prstGeom>
          <a:noFill/>
          <a:ln w="50800">
            <a:solidFill>
              <a:srgbClr val="4AE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210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2"/>
          <a:stretch/>
        </p:blipFill>
        <p:spPr bwMode="auto">
          <a:xfrm>
            <a:off x="714894" y="2177142"/>
            <a:ext cx="11155677" cy="11085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593253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b="1" dirty="0" smtClean="0">
                <a:solidFill>
                  <a:schemeClr val="tx2"/>
                </a:solidFill>
              </a:rPr>
              <a:t>등록한 </a:t>
            </a:r>
            <a:r>
              <a:rPr lang="ko-KR" altLang="en-US" sz="6000" b="1" dirty="0" err="1" smtClean="0">
                <a:solidFill>
                  <a:schemeClr val="tx2"/>
                </a:solidFill>
              </a:rPr>
              <a:t>댓글</a:t>
            </a:r>
            <a:endParaRPr lang="en-US" altLang="ko-KR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  - </a:t>
            </a:r>
            <a:r>
              <a:rPr lang="ko-KR" altLang="en-US" sz="4400" dirty="0" smtClean="0">
                <a:solidFill>
                  <a:schemeClr val="tx2"/>
                </a:solidFill>
              </a:rPr>
              <a:t>로그인한 회원이 작성한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댓글을</a:t>
            </a:r>
            <a:r>
              <a:rPr lang="ko-KR" altLang="en-US" sz="4400" dirty="0" smtClean="0">
                <a:solidFill>
                  <a:schemeClr val="tx2"/>
                </a:solidFill>
              </a:rPr>
              <a:t> </a:t>
            </a:r>
            <a:r>
              <a:rPr lang="ko-KR" altLang="en-US" sz="4400" dirty="0">
                <a:solidFill>
                  <a:schemeClr val="tx2"/>
                </a:solidFill>
              </a:rPr>
              <a:t>보여준다</a:t>
            </a:r>
            <a:r>
              <a:rPr lang="en-US" altLang="ko-KR" sz="4400" dirty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  </a:t>
            </a:r>
            <a:r>
              <a:rPr lang="en-US" altLang="ko-KR" sz="4400" dirty="0" smtClean="0">
                <a:solidFill>
                  <a:schemeClr val="tx2"/>
                </a:solidFill>
              </a:rPr>
              <a:t>- </a:t>
            </a:r>
            <a:r>
              <a:rPr lang="ko-KR" altLang="en-US" sz="4400" dirty="0" smtClean="0">
                <a:solidFill>
                  <a:schemeClr val="tx2"/>
                </a:solidFill>
              </a:rPr>
              <a:t>체크박스를 통해</a:t>
            </a:r>
            <a:r>
              <a:rPr lang="en-US" altLang="ko-KR" sz="4400" dirty="0">
                <a:solidFill>
                  <a:schemeClr val="tx2"/>
                </a:solidFill>
              </a:rPr>
              <a:t> </a:t>
            </a:r>
            <a:r>
              <a:rPr lang="ko-KR" altLang="en-US" sz="4400" dirty="0" smtClean="0">
                <a:solidFill>
                  <a:schemeClr val="tx2"/>
                </a:solidFill>
              </a:rPr>
              <a:t>삭제를 </a:t>
            </a:r>
            <a:r>
              <a:rPr lang="ko-KR" altLang="en-US" sz="4400" dirty="0">
                <a:solidFill>
                  <a:schemeClr val="tx2"/>
                </a:solidFill>
              </a:rPr>
              <a:t>할 수 있다</a:t>
            </a:r>
            <a:r>
              <a:rPr lang="en-US" altLang="ko-KR" sz="44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4400" dirty="0">
                <a:solidFill>
                  <a:schemeClr val="tx2"/>
                </a:solidFill>
              </a:rPr>
              <a:t> </a:t>
            </a:r>
            <a:r>
              <a:rPr lang="en-US" altLang="ko-KR" sz="4400" dirty="0" smtClean="0">
                <a:solidFill>
                  <a:schemeClr val="tx2"/>
                </a:solidFill>
              </a:rPr>
              <a:t> - </a:t>
            </a:r>
            <a:r>
              <a:rPr lang="ko-KR" altLang="en-US" sz="4400" dirty="0" smtClean="0">
                <a:solidFill>
                  <a:schemeClr val="tx2"/>
                </a:solidFill>
              </a:rPr>
              <a:t>제목 클릭 시 원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게시글로</a:t>
            </a:r>
            <a:r>
              <a:rPr lang="ko-KR" altLang="en-US" sz="4400" dirty="0" smtClean="0">
                <a:solidFill>
                  <a:schemeClr val="tx2"/>
                </a:solidFill>
              </a:rPr>
              <a:t> 이동할 수 있다</a:t>
            </a:r>
            <a:r>
              <a:rPr lang="en-US" altLang="ko-KR" sz="44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ko-KR" altLang="en-US" sz="5400" dirty="0"/>
          </a:p>
          <a:p>
            <a:r>
              <a:rPr lang="ko-KR" altLang="en-US" sz="6600" b="1" dirty="0">
                <a:solidFill>
                  <a:schemeClr val="tx2"/>
                </a:solidFill>
              </a:rPr>
              <a:t>삭제</a:t>
            </a:r>
            <a:endParaRPr lang="en-US" altLang="ko-KR" sz="66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000" dirty="0">
                <a:solidFill>
                  <a:schemeClr val="tx2"/>
                </a:solidFill>
              </a:rPr>
              <a:t> </a:t>
            </a:r>
            <a:r>
              <a:rPr lang="ko-KR" altLang="en-US" sz="4000" dirty="0" smtClean="0">
                <a:solidFill>
                  <a:schemeClr val="tx2"/>
                </a:solidFill>
              </a:rPr>
              <a:t> </a:t>
            </a:r>
            <a:r>
              <a:rPr lang="en-US" altLang="ko-KR" sz="4000" dirty="0" smtClean="0">
                <a:solidFill>
                  <a:schemeClr val="tx2"/>
                </a:solidFill>
              </a:rPr>
              <a:t>- </a:t>
            </a:r>
            <a:r>
              <a:rPr lang="ko-KR" altLang="en-US" sz="4000" dirty="0">
                <a:solidFill>
                  <a:schemeClr val="tx2"/>
                </a:solidFill>
              </a:rPr>
              <a:t>체크박스를 통해</a:t>
            </a:r>
            <a:r>
              <a:rPr lang="en-US" altLang="ko-KR" sz="4000" dirty="0">
                <a:solidFill>
                  <a:schemeClr val="tx2"/>
                </a:solidFill>
              </a:rPr>
              <a:t> </a:t>
            </a:r>
            <a:r>
              <a:rPr lang="ko-KR" altLang="en-US" sz="4000" dirty="0">
                <a:solidFill>
                  <a:schemeClr val="tx2"/>
                </a:solidFill>
              </a:rPr>
              <a:t>삭제를 할 수 있다</a:t>
            </a:r>
            <a:r>
              <a:rPr lang="en-US" altLang="ko-KR" sz="4000" dirty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4000" dirty="0">
                <a:solidFill>
                  <a:schemeClr val="tx2"/>
                </a:solidFill>
              </a:rPr>
              <a:t> </a:t>
            </a:r>
            <a:r>
              <a:rPr lang="en-US" altLang="ko-KR" sz="4000" dirty="0" smtClean="0">
                <a:solidFill>
                  <a:schemeClr val="tx2"/>
                </a:solidFill>
              </a:rPr>
              <a:t> - </a:t>
            </a:r>
            <a:r>
              <a:rPr lang="ko-KR" altLang="en-US" sz="4000" dirty="0">
                <a:solidFill>
                  <a:schemeClr val="tx2"/>
                </a:solidFill>
              </a:rPr>
              <a:t>선택한 데이터가 없는 경우 </a:t>
            </a:r>
            <a:r>
              <a:rPr lang="ko-KR" altLang="en-US" sz="4000" dirty="0" err="1">
                <a:solidFill>
                  <a:schemeClr val="tx2"/>
                </a:solidFill>
              </a:rPr>
              <a:t>알림창</a:t>
            </a:r>
            <a:endParaRPr lang="en-US" altLang="ko-KR" sz="40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5000" dirty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9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활동내역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548" y="4891203"/>
            <a:ext cx="2752725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926954" y="9483422"/>
            <a:ext cx="1250593" cy="21733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920853" y="3418309"/>
            <a:ext cx="10385196" cy="49005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71" y="4868911"/>
            <a:ext cx="2820096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0106770" y="8271820"/>
            <a:ext cx="625297" cy="381520"/>
          </a:xfrm>
          <a:prstGeom prst="rect">
            <a:avLst/>
          </a:prstGeom>
          <a:noFill/>
          <a:ln w="50800">
            <a:solidFill>
              <a:srgbClr val="4AE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931" y="4891203"/>
            <a:ext cx="2390775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12844517" y="8351073"/>
            <a:ext cx="10358297" cy="3491521"/>
          </a:xfrm>
          <a:prstGeom prst="rect">
            <a:avLst/>
          </a:prstGeom>
          <a:noFill/>
          <a:ln w="50800">
            <a:solidFill>
              <a:srgbClr val="4AE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2778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3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2724150"/>
            <a:ext cx="10325100" cy="9963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7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관리자 회원관리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11" name="내용 개체 틀 3"/>
          <p:cNvSpPr txBox="1">
            <a:spLocks/>
          </p:cNvSpPr>
          <p:nvPr/>
        </p:nvSpPr>
        <p:spPr>
          <a:xfrm>
            <a:off x="13110556" y="2593253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b="1" dirty="0" smtClean="0">
                <a:solidFill>
                  <a:schemeClr val="tx2"/>
                </a:solidFill>
              </a:rPr>
              <a:t>등록한 </a:t>
            </a:r>
            <a:r>
              <a:rPr lang="ko-KR" altLang="en-US" sz="6000" b="1" dirty="0" err="1" smtClean="0">
                <a:solidFill>
                  <a:schemeClr val="tx2"/>
                </a:solidFill>
              </a:rPr>
              <a:t>댓글</a:t>
            </a:r>
            <a:endParaRPr lang="en-US" altLang="ko-KR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  - </a:t>
            </a:r>
            <a:r>
              <a:rPr lang="ko-KR" altLang="en-US" sz="4400" dirty="0" smtClean="0">
                <a:solidFill>
                  <a:schemeClr val="tx2"/>
                </a:solidFill>
              </a:rPr>
              <a:t>유저 검색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셀렉트</a:t>
            </a:r>
            <a:r>
              <a:rPr lang="ko-KR" altLang="en-US" sz="4400" dirty="0" smtClean="0">
                <a:solidFill>
                  <a:schemeClr val="tx2"/>
                </a:solidFill>
              </a:rPr>
              <a:t> 박스의 유형을 선택하고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검색어를</a:t>
            </a:r>
            <a:r>
              <a:rPr lang="ko-KR" altLang="en-US" sz="4400" dirty="0" smtClean="0">
                <a:solidFill>
                  <a:schemeClr val="tx2"/>
                </a:solidFill>
              </a:rPr>
              <a:t> 입력 후 검색버튼을 누른다</a:t>
            </a:r>
            <a:r>
              <a:rPr lang="en-US" altLang="ko-KR" sz="44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ko-KR" altLang="en-US" sz="5400" dirty="0"/>
          </a:p>
          <a:p>
            <a:r>
              <a:rPr lang="ko-KR" altLang="en-US" sz="5400" b="1" dirty="0" smtClean="0">
                <a:solidFill>
                  <a:schemeClr val="tx2"/>
                </a:solidFill>
              </a:rPr>
              <a:t>삭제</a:t>
            </a:r>
            <a:r>
              <a:rPr lang="ko-KR" altLang="en-US" sz="4000" dirty="0" smtClean="0">
                <a:solidFill>
                  <a:schemeClr val="tx2"/>
                </a:solidFill>
              </a:rPr>
              <a:t>  </a:t>
            </a:r>
            <a:endParaRPr lang="en-US" altLang="ko-KR" sz="40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000" dirty="0">
                <a:solidFill>
                  <a:schemeClr val="tx2"/>
                </a:solidFill>
              </a:rPr>
              <a:t> </a:t>
            </a:r>
            <a:r>
              <a:rPr lang="en-US" altLang="ko-KR" sz="4000" dirty="0" smtClean="0">
                <a:solidFill>
                  <a:schemeClr val="tx2"/>
                </a:solidFill>
              </a:rPr>
              <a:t> - </a:t>
            </a:r>
            <a:r>
              <a:rPr lang="ko-KR" altLang="en-US" sz="4000" dirty="0" smtClean="0">
                <a:solidFill>
                  <a:schemeClr val="tx2"/>
                </a:solidFill>
              </a:rPr>
              <a:t>체크박스를 통해</a:t>
            </a:r>
            <a:r>
              <a:rPr lang="en-US" altLang="ko-KR" sz="4000" dirty="0" smtClean="0">
                <a:solidFill>
                  <a:schemeClr val="tx2"/>
                </a:solidFill>
              </a:rPr>
              <a:t> </a:t>
            </a:r>
            <a:r>
              <a:rPr lang="ko-KR" altLang="en-US" sz="4000" dirty="0" smtClean="0">
                <a:solidFill>
                  <a:schemeClr val="tx2"/>
                </a:solidFill>
              </a:rPr>
              <a:t>삭제를 할 수 있다</a:t>
            </a:r>
            <a:r>
              <a:rPr lang="en-US" altLang="ko-KR" sz="40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4000" dirty="0" smtClean="0">
                <a:solidFill>
                  <a:schemeClr val="tx2"/>
                </a:solidFill>
              </a:rPr>
              <a:t>  - </a:t>
            </a:r>
            <a:r>
              <a:rPr lang="ko-KR" altLang="en-US" sz="4000" dirty="0">
                <a:solidFill>
                  <a:schemeClr val="tx2"/>
                </a:solidFill>
              </a:rPr>
              <a:t>선택한 데이터가 없는 경우 </a:t>
            </a:r>
            <a:r>
              <a:rPr lang="ko-KR" altLang="en-US" sz="4000" dirty="0" err="1">
                <a:solidFill>
                  <a:schemeClr val="tx2"/>
                </a:solidFill>
              </a:rPr>
              <a:t>알림창</a:t>
            </a:r>
            <a:endParaRPr lang="en-US" altLang="ko-KR" sz="4000" dirty="0">
              <a:solidFill>
                <a:schemeClr val="tx2"/>
              </a:solidFill>
            </a:endParaRPr>
          </a:p>
          <a:p>
            <a:endParaRPr lang="en-US" altLang="ko-KR" sz="5400" b="1" dirty="0">
              <a:solidFill>
                <a:schemeClr val="tx2"/>
              </a:solidFill>
            </a:endParaRPr>
          </a:p>
          <a:p>
            <a:r>
              <a:rPr lang="ko-KR" altLang="en-US" sz="5400" b="1" dirty="0">
                <a:solidFill>
                  <a:schemeClr val="tx2"/>
                </a:solidFill>
              </a:rPr>
              <a:t>일반 유저 정보 수정</a:t>
            </a:r>
            <a:endParaRPr lang="en-US" altLang="ko-KR" sz="54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  - </a:t>
            </a:r>
            <a:r>
              <a:rPr lang="ko-KR" altLang="en-US" sz="4400" dirty="0" smtClean="0">
                <a:solidFill>
                  <a:schemeClr val="tx2"/>
                </a:solidFill>
              </a:rPr>
              <a:t>아이디 클릭 시 유저 정보 수정 화면으로 전환</a:t>
            </a:r>
            <a:endParaRPr lang="ko-KR" altLang="en-US" sz="4400" dirty="0">
              <a:solidFill>
                <a:schemeClr val="tx2"/>
              </a:solidFill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07" t="52633" r="27535" b="40268"/>
          <a:stretch/>
        </p:blipFill>
        <p:spPr bwMode="auto">
          <a:xfrm>
            <a:off x="6426029" y="5010150"/>
            <a:ext cx="797034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12920853" y="3418309"/>
            <a:ext cx="10385196" cy="232209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840" y="3119496"/>
            <a:ext cx="2820096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9838726" y="4976855"/>
            <a:ext cx="480932" cy="383905"/>
          </a:xfrm>
          <a:prstGeom prst="rect">
            <a:avLst/>
          </a:prstGeom>
          <a:noFill/>
          <a:ln w="50800">
            <a:solidFill>
              <a:srgbClr val="4AE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700" y="3141788"/>
            <a:ext cx="2390775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12831067" y="6646127"/>
            <a:ext cx="10358297" cy="2585794"/>
          </a:xfrm>
          <a:prstGeom prst="rect">
            <a:avLst/>
          </a:prstGeom>
          <a:noFill/>
          <a:ln w="50800">
            <a:solidFill>
              <a:srgbClr val="4AE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080936" y="4976856"/>
            <a:ext cx="3728762" cy="76354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931" y="6356480"/>
            <a:ext cx="293370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4738255" y="9458325"/>
            <a:ext cx="1250593" cy="332051"/>
          </a:xfrm>
          <a:prstGeom prst="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2831067" y="10182225"/>
            <a:ext cx="10358297" cy="2657475"/>
          </a:xfrm>
          <a:prstGeom prst="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061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17" grpId="0" animBg="1"/>
      <p:bldP spid="19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106" y="2724149"/>
            <a:ext cx="10320144" cy="9963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7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관리자 회원관리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11" name="내용 개체 틀 3"/>
          <p:cNvSpPr txBox="1">
            <a:spLocks/>
          </p:cNvSpPr>
          <p:nvPr/>
        </p:nvSpPr>
        <p:spPr>
          <a:xfrm>
            <a:off x="13110556" y="2593253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b="1" dirty="0" smtClean="0">
                <a:solidFill>
                  <a:schemeClr val="tx2"/>
                </a:solidFill>
              </a:rPr>
              <a:t>회원정보 수정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  - </a:t>
            </a:r>
            <a:r>
              <a:rPr lang="ko-KR" altLang="en-US" sz="4400" dirty="0" smtClean="0">
                <a:solidFill>
                  <a:schemeClr val="tx2"/>
                </a:solidFill>
              </a:rPr>
              <a:t>닉네임과 아이디를 제외한 정보를 수정할 수 있다</a:t>
            </a:r>
            <a:r>
              <a:rPr lang="en-US" altLang="ko-KR" sz="44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ko-KR" altLang="en-US" sz="5400" dirty="0"/>
          </a:p>
          <a:p>
            <a:r>
              <a:rPr lang="ko-KR" altLang="en-US" sz="5400" b="1" dirty="0" smtClean="0">
                <a:solidFill>
                  <a:schemeClr val="tx2"/>
                </a:solidFill>
              </a:rPr>
              <a:t>삭제</a:t>
            </a:r>
            <a:r>
              <a:rPr lang="ko-KR" altLang="en-US" sz="4000" dirty="0" smtClean="0">
                <a:solidFill>
                  <a:schemeClr val="tx2"/>
                </a:solidFill>
              </a:rPr>
              <a:t>  </a:t>
            </a:r>
            <a:endParaRPr lang="en-US" altLang="ko-KR" sz="40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000" dirty="0">
                <a:solidFill>
                  <a:schemeClr val="tx2"/>
                </a:solidFill>
              </a:rPr>
              <a:t> </a:t>
            </a:r>
            <a:r>
              <a:rPr lang="en-US" altLang="ko-KR" sz="4000" dirty="0" smtClean="0">
                <a:solidFill>
                  <a:schemeClr val="tx2"/>
                </a:solidFill>
              </a:rPr>
              <a:t> </a:t>
            </a:r>
            <a:r>
              <a:rPr lang="en-US" altLang="ko-KR" sz="4000" b="1" dirty="0" smtClean="0">
                <a:solidFill>
                  <a:schemeClr val="tx2"/>
                </a:solidFill>
              </a:rPr>
              <a:t>- </a:t>
            </a:r>
            <a:r>
              <a:rPr lang="ko-KR" altLang="en-US" sz="4000" b="1" dirty="0" smtClean="0">
                <a:solidFill>
                  <a:schemeClr val="tx2"/>
                </a:solidFill>
              </a:rPr>
              <a:t>일반 유저의 계정을 삭제할 수 있다</a:t>
            </a:r>
            <a:r>
              <a:rPr lang="en-US" altLang="ko-KR" sz="4000" b="1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5400" b="1" dirty="0">
              <a:solidFill>
                <a:schemeClr val="tx2"/>
              </a:solidFill>
            </a:endParaRPr>
          </a:p>
          <a:p>
            <a:r>
              <a:rPr lang="ko-KR" altLang="en-US" sz="5400" b="1" dirty="0" smtClean="0">
                <a:solidFill>
                  <a:schemeClr val="tx2"/>
                </a:solidFill>
              </a:rPr>
              <a:t>취소</a:t>
            </a:r>
            <a:endParaRPr lang="en-US" altLang="ko-KR" sz="54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  - </a:t>
            </a:r>
            <a:r>
              <a:rPr lang="ko-KR" altLang="en-US" sz="4400" dirty="0" smtClean="0">
                <a:solidFill>
                  <a:schemeClr val="tx2"/>
                </a:solidFill>
              </a:rPr>
              <a:t>회원 관리 목록으로 이동한다</a:t>
            </a:r>
            <a:r>
              <a:rPr lang="en-US" altLang="ko-KR" sz="4400" dirty="0" smtClean="0">
                <a:solidFill>
                  <a:schemeClr val="tx2"/>
                </a:solidFill>
              </a:rPr>
              <a:t>.</a:t>
            </a:r>
            <a:endParaRPr lang="ko-KR" altLang="en-US" sz="4400" dirty="0">
              <a:solidFill>
                <a:schemeClr val="tx2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920853" y="3418309"/>
            <a:ext cx="10385196" cy="232209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736480" y="10444205"/>
            <a:ext cx="642220" cy="383905"/>
          </a:xfrm>
          <a:prstGeom prst="rect">
            <a:avLst/>
          </a:prstGeom>
          <a:noFill/>
          <a:ln w="50800">
            <a:solidFill>
              <a:srgbClr val="4AE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831067" y="6031054"/>
            <a:ext cx="10358297" cy="2585794"/>
          </a:xfrm>
          <a:prstGeom prst="rect">
            <a:avLst/>
          </a:prstGeom>
          <a:noFill/>
          <a:ln w="50800">
            <a:solidFill>
              <a:srgbClr val="4AE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2831067" y="8866851"/>
            <a:ext cx="10358297" cy="2657475"/>
          </a:xfrm>
          <a:prstGeom prst="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Chevron 15"/>
          <p:cNvSpPr/>
          <p:nvPr/>
        </p:nvSpPr>
        <p:spPr>
          <a:xfrm>
            <a:off x="8688212" y="278184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회원정보 수정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052348" y="10444205"/>
            <a:ext cx="642220" cy="38390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372028" y="10453687"/>
            <a:ext cx="642220" cy="383905"/>
          </a:xfrm>
          <a:prstGeom prst="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97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9" y="3186113"/>
            <a:ext cx="10766425" cy="9066216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chemeClr val="tx2"/>
                </a:solidFill>
              </a:rPr>
              <a:t>쪽지 공통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10</a:t>
            </a:r>
            <a:r>
              <a:rPr lang="ko-KR" altLang="en-US" sz="4400" dirty="0" smtClean="0">
                <a:solidFill>
                  <a:schemeClr val="tx2"/>
                </a:solidFill>
              </a:rPr>
              <a:t>개씩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페이징</a:t>
            </a:r>
            <a:r>
              <a:rPr lang="ko-KR" altLang="en-US" sz="4400" dirty="0" smtClean="0">
                <a:solidFill>
                  <a:schemeClr val="tx2"/>
                </a:solidFill>
              </a:rPr>
              <a:t> 처리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내용을 누르면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쪽지읽기</a:t>
            </a:r>
            <a:r>
              <a:rPr lang="ko-KR" altLang="en-US" sz="4400" dirty="0" smtClean="0">
                <a:solidFill>
                  <a:schemeClr val="tx2"/>
                </a:solidFill>
              </a:rPr>
              <a:t> 페이지로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읽지 않음 </a:t>
            </a:r>
            <a:r>
              <a:rPr lang="en-US" altLang="ko-KR" sz="4400" dirty="0" smtClean="0">
                <a:solidFill>
                  <a:schemeClr val="tx2"/>
                </a:solidFill>
              </a:rPr>
              <a:t>– </a:t>
            </a:r>
            <a:r>
              <a:rPr lang="ko-KR" altLang="en-US" sz="4400" dirty="0" smtClean="0">
                <a:solidFill>
                  <a:schemeClr val="tx2"/>
                </a:solidFill>
              </a:rPr>
              <a:t>최신 날짜순 출력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체크박스 선택해 쪽지 삭제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보낸</a:t>
            </a:r>
            <a:r>
              <a:rPr lang="en-US" altLang="ko-KR" sz="4400" dirty="0" smtClean="0">
                <a:solidFill>
                  <a:schemeClr val="tx2"/>
                </a:solidFill>
              </a:rPr>
              <a:t>/</a:t>
            </a:r>
            <a:r>
              <a:rPr lang="ko-KR" altLang="en-US" sz="4400" dirty="0" smtClean="0">
                <a:solidFill>
                  <a:schemeClr val="tx2"/>
                </a:solidFill>
              </a:rPr>
              <a:t>받은 쪽지가 없을 경우 </a:t>
            </a:r>
            <a:r>
              <a:rPr lang="en-US" altLang="ko-KR" sz="4400" dirty="0" smtClean="0">
                <a:solidFill>
                  <a:schemeClr val="tx2"/>
                </a:solidFill>
              </a:rPr>
              <a:t>‘</a:t>
            </a:r>
            <a:r>
              <a:rPr lang="ko-KR" altLang="en-US" sz="4400" dirty="0" smtClean="0">
                <a:solidFill>
                  <a:schemeClr val="tx2"/>
                </a:solidFill>
              </a:rPr>
              <a:t>쪽지가 없습니다</a:t>
            </a:r>
            <a:r>
              <a:rPr lang="en-US" altLang="ko-KR" sz="4400" dirty="0" smtClean="0">
                <a:solidFill>
                  <a:schemeClr val="tx2"/>
                </a:solidFill>
              </a:rPr>
              <a:t>.’ </a:t>
            </a:r>
            <a:r>
              <a:rPr lang="ko-KR" altLang="en-US" sz="4400" dirty="0" smtClean="0">
                <a:solidFill>
                  <a:schemeClr val="tx2"/>
                </a:solidFill>
              </a:rPr>
              <a:t>메시지 출력</a:t>
            </a:r>
            <a:endParaRPr lang="en-US" altLang="ko-KR" sz="4400" dirty="0" smtClean="0"/>
          </a:p>
          <a:p>
            <a:endParaRPr lang="ko-KR" altLang="en-US" sz="4400" dirty="0"/>
          </a:p>
        </p:txBody>
      </p:sp>
      <p:sp>
        <p:nvSpPr>
          <p:cNvPr id="7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8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쪽지 함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0861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186113"/>
            <a:ext cx="10766425" cy="9066216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chemeClr val="tx2"/>
                </a:solidFill>
              </a:rPr>
              <a:t>쪽지 공통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10</a:t>
            </a:r>
            <a:r>
              <a:rPr lang="ko-KR" altLang="en-US" sz="4400" dirty="0" smtClean="0">
                <a:solidFill>
                  <a:schemeClr val="tx2"/>
                </a:solidFill>
              </a:rPr>
              <a:t>개씩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페이징</a:t>
            </a:r>
            <a:r>
              <a:rPr lang="ko-KR" altLang="en-US" sz="4400" dirty="0" smtClean="0">
                <a:solidFill>
                  <a:schemeClr val="tx2"/>
                </a:solidFill>
              </a:rPr>
              <a:t> 처리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내용을 누르면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쪽지읽기</a:t>
            </a:r>
            <a:r>
              <a:rPr lang="ko-KR" altLang="en-US" sz="4400" dirty="0" smtClean="0">
                <a:solidFill>
                  <a:schemeClr val="tx2"/>
                </a:solidFill>
              </a:rPr>
              <a:t> 페이지로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읽지 않음 </a:t>
            </a:r>
            <a:r>
              <a:rPr lang="en-US" altLang="ko-KR" sz="4400" dirty="0" smtClean="0">
                <a:solidFill>
                  <a:schemeClr val="tx2"/>
                </a:solidFill>
              </a:rPr>
              <a:t>– </a:t>
            </a:r>
            <a:r>
              <a:rPr lang="ko-KR" altLang="en-US" sz="4400" dirty="0" smtClean="0">
                <a:solidFill>
                  <a:schemeClr val="tx2"/>
                </a:solidFill>
              </a:rPr>
              <a:t>최신 날짜순 출력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체크박스 선택해 쪽지 삭제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보낸</a:t>
            </a:r>
            <a:r>
              <a:rPr lang="en-US" altLang="ko-KR" sz="4400" dirty="0" smtClean="0">
                <a:solidFill>
                  <a:schemeClr val="tx2"/>
                </a:solidFill>
              </a:rPr>
              <a:t>/</a:t>
            </a:r>
            <a:r>
              <a:rPr lang="ko-KR" altLang="en-US" sz="4400" dirty="0" smtClean="0">
                <a:solidFill>
                  <a:schemeClr val="tx2"/>
                </a:solidFill>
              </a:rPr>
              <a:t>받은 쪽지가 없을 경우 </a:t>
            </a:r>
            <a:r>
              <a:rPr lang="en-US" altLang="ko-KR" sz="4400" dirty="0" smtClean="0">
                <a:solidFill>
                  <a:schemeClr val="tx2"/>
                </a:solidFill>
              </a:rPr>
              <a:t>‘</a:t>
            </a:r>
            <a:r>
              <a:rPr lang="ko-KR" altLang="en-US" sz="4400" dirty="0" smtClean="0">
                <a:solidFill>
                  <a:schemeClr val="tx2"/>
                </a:solidFill>
              </a:rPr>
              <a:t>쪽지가 없습니다</a:t>
            </a:r>
            <a:r>
              <a:rPr lang="en-US" altLang="ko-KR" sz="4400" dirty="0" smtClean="0">
                <a:solidFill>
                  <a:schemeClr val="tx2"/>
                </a:solidFill>
              </a:rPr>
              <a:t>.’ </a:t>
            </a:r>
            <a:r>
              <a:rPr lang="ko-KR" altLang="en-US" sz="4400" dirty="0" smtClean="0">
                <a:solidFill>
                  <a:schemeClr val="tx2"/>
                </a:solidFill>
              </a:rPr>
              <a:t>메시지 출력</a:t>
            </a:r>
            <a:endParaRPr lang="en-US" altLang="ko-KR" sz="4400" dirty="0" smtClean="0"/>
          </a:p>
          <a:p>
            <a:endParaRPr lang="ko-KR" altLang="en-US" sz="4400" dirty="0"/>
          </a:p>
        </p:txBody>
      </p:sp>
      <p:sp>
        <p:nvSpPr>
          <p:cNvPr id="7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8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쪽지 함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4706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6" r="21966"/>
          <a:stretch>
            <a:fillRect/>
          </a:stretch>
        </p:blipFill>
        <p:spPr>
          <a:xfrm>
            <a:off x="0" y="0"/>
            <a:ext cx="12188825" cy="13716000"/>
          </a:xfrm>
        </p:spPr>
      </p:pic>
      <p:sp>
        <p:nvSpPr>
          <p:cNvPr id="5" name="Hexagon 4"/>
          <p:cNvSpPr/>
          <p:nvPr/>
        </p:nvSpPr>
        <p:spPr>
          <a:xfrm rot="16200000">
            <a:off x="3589074" y="4698226"/>
            <a:ext cx="5010676" cy="4319548"/>
          </a:xfrm>
          <a:prstGeom prst="hexagon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324519" y="5992540"/>
            <a:ext cx="35397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charset="0"/>
                <a:ea typeface="Montserrat" charset="0"/>
                <a:cs typeface="Montserrat" charset="0"/>
              </a:rPr>
              <a:t>목차</a:t>
            </a:r>
            <a:endParaRPr lang="en-US" sz="10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203463" y="7589905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UI</a:t>
            </a:r>
          </a:p>
        </p:txBody>
      </p:sp>
      <p:sp>
        <p:nvSpPr>
          <p:cNvPr id="9" name="Shape 2540"/>
          <p:cNvSpPr/>
          <p:nvPr/>
        </p:nvSpPr>
        <p:spPr>
          <a:xfrm>
            <a:off x="15489779" y="7553010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203463" y="4381411"/>
            <a:ext cx="10615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WBS</a:t>
            </a:r>
          </a:p>
        </p:txBody>
      </p:sp>
      <p:sp>
        <p:nvSpPr>
          <p:cNvPr id="11" name="Shape 2540"/>
          <p:cNvSpPr/>
          <p:nvPr/>
        </p:nvSpPr>
        <p:spPr>
          <a:xfrm>
            <a:off x="15489779" y="4344516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203463" y="6531149"/>
            <a:ext cx="21082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테이블구조</a:t>
            </a:r>
            <a:endParaRPr lang="en-US" sz="3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3" name="Shape 2540"/>
          <p:cNvSpPr/>
          <p:nvPr/>
        </p:nvSpPr>
        <p:spPr>
          <a:xfrm>
            <a:off x="15489779" y="6494254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205681" y="5400115"/>
            <a:ext cx="20762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Flow Chart</a:t>
            </a:r>
          </a:p>
        </p:txBody>
      </p:sp>
      <p:sp>
        <p:nvSpPr>
          <p:cNvPr id="18" name="Shape 2540"/>
          <p:cNvSpPr/>
          <p:nvPr/>
        </p:nvSpPr>
        <p:spPr>
          <a:xfrm>
            <a:off x="15491997" y="5396470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203463" y="8670554"/>
            <a:ext cx="9973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Q&amp;A</a:t>
            </a:r>
          </a:p>
        </p:txBody>
      </p:sp>
      <p:sp>
        <p:nvSpPr>
          <p:cNvPr id="22" name="Shape 2540"/>
          <p:cNvSpPr/>
          <p:nvPr/>
        </p:nvSpPr>
        <p:spPr>
          <a:xfrm>
            <a:off x="15489779" y="8633659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203461" y="3388175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주제</a:t>
            </a:r>
            <a:endParaRPr lang="en-US" sz="3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0" name="Shape 2540"/>
          <p:cNvSpPr/>
          <p:nvPr/>
        </p:nvSpPr>
        <p:spPr>
          <a:xfrm>
            <a:off x="15489777" y="3384530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6456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chemeClr val="tx2"/>
                </a:solidFill>
              </a:rPr>
              <a:t>받은 </a:t>
            </a:r>
            <a:r>
              <a:rPr lang="ko-KR" altLang="en-US" sz="6000" b="1" dirty="0" err="1">
                <a:solidFill>
                  <a:schemeClr val="tx2"/>
                </a:solidFill>
              </a:rPr>
              <a:t>쪽지함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읽음</a:t>
            </a:r>
            <a:r>
              <a:rPr lang="en-US" altLang="ko-KR" sz="4400" dirty="0" smtClean="0">
                <a:solidFill>
                  <a:schemeClr val="tx2"/>
                </a:solidFill>
              </a:rPr>
              <a:t>/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읽지않음</a:t>
            </a:r>
            <a:r>
              <a:rPr lang="ko-KR" altLang="en-US" sz="4400" dirty="0" smtClean="0">
                <a:solidFill>
                  <a:schemeClr val="tx2"/>
                </a:solidFill>
              </a:rPr>
              <a:t> 등 수신여부 알 수 있음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받은 쪽지 개수와 읽지 않은 쪽지 개수 출력</a:t>
            </a: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err="1" smtClean="0">
                <a:solidFill>
                  <a:schemeClr val="tx2"/>
                </a:solidFill>
              </a:rPr>
              <a:t>읽지않음</a:t>
            </a:r>
            <a:r>
              <a:rPr lang="ko-KR" altLang="en-US" sz="4400" dirty="0" smtClean="0">
                <a:solidFill>
                  <a:schemeClr val="tx2"/>
                </a:solidFill>
              </a:rPr>
              <a:t> </a:t>
            </a:r>
            <a:r>
              <a:rPr lang="en-US" altLang="ko-KR" sz="4400" dirty="0" smtClean="0">
                <a:solidFill>
                  <a:schemeClr val="tx2"/>
                </a:solidFill>
              </a:rPr>
              <a:t>- </a:t>
            </a:r>
            <a:r>
              <a:rPr lang="ko-KR" altLang="en-US" sz="4400" dirty="0" smtClean="0">
                <a:solidFill>
                  <a:schemeClr val="tx2"/>
                </a:solidFill>
              </a:rPr>
              <a:t>최신 날짜 순 으로 출력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8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6000" dirty="0" smtClean="0"/>
          </a:p>
          <a:p>
            <a:endParaRPr lang="en-US" altLang="ko-KR" sz="6000" dirty="0" smtClean="0"/>
          </a:p>
          <a:p>
            <a:endParaRPr lang="ko-KR" altLang="en-US" sz="6000" dirty="0"/>
          </a:p>
        </p:txBody>
      </p:sp>
      <p:sp>
        <p:nvSpPr>
          <p:cNvPr id="6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7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쪽지 함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200403"/>
            <a:ext cx="10766425" cy="9051925"/>
          </a:xfrm>
        </p:spPr>
      </p:pic>
    </p:spTree>
    <p:extLst>
      <p:ext uri="{BB962C8B-B14F-4D97-AF65-F5344CB8AC3E}">
        <p14:creationId xmlns:p14="http://schemas.microsoft.com/office/powerpoint/2010/main" val="387123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186113"/>
            <a:ext cx="10766425" cy="9072562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sz="6000" b="1" dirty="0" smtClean="0">
                <a:solidFill>
                  <a:schemeClr val="tx2"/>
                </a:solidFill>
              </a:rPr>
              <a:t>보낸 </a:t>
            </a:r>
            <a:r>
              <a:rPr lang="ko-KR" altLang="en-US" sz="6000" b="1" dirty="0" err="1">
                <a:solidFill>
                  <a:schemeClr val="tx2"/>
                </a:solidFill>
              </a:rPr>
              <a:t>쪽지함</a:t>
            </a:r>
            <a:endParaRPr lang="en-US" altLang="ko-KR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보낸 쪽지 개수 카운트 되지 않음 </a:t>
            </a:r>
            <a:endParaRPr lang="ko-KR" altLang="en-US" sz="4400" dirty="0">
              <a:solidFill>
                <a:schemeClr val="tx2"/>
              </a:solidFill>
            </a:endParaRPr>
          </a:p>
        </p:txBody>
      </p:sp>
      <p:sp>
        <p:nvSpPr>
          <p:cNvPr id="5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7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쪽지 함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0381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200403"/>
            <a:ext cx="10766425" cy="9051926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sz="6000" b="1" dirty="0" err="1" smtClean="0">
                <a:solidFill>
                  <a:schemeClr val="tx2"/>
                </a:solidFill>
              </a:rPr>
              <a:t>쪽지읽기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닫기 버튼 누르면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받은쪽지함</a:t>
            </a:r>
            <a:r>
              <a:rPr lang="ko-KR" altLang="en-US" sz="4400" dirty="0" smtClean="0">
                <a:solidFill>
                  <a:schemeClr val="tx2"/>
                </a:solidFill>
              </a:rPr>
              <a:t> 페이지로 이동</a:t>
            </a:r>
            <a:endParaRPr lang="ko-KR" altLang="en-US" sz="4400" dirty="0">
              <a:solidFill>
                <a:schemeClr val="tx2"/>
              </a:solidFill>
            </a:endParaRPr>
          </a:p>
        </p:txBody>
      </p:sp>
      <p:sp>
        <p:nvSpPr>
          <p:cNvPr id="6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7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쪽지 함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8" name="Chevron 15"/>
          <p:cNvSpPr/>
          <p:nvPr/>
        </p:nvSpPr>
        <p:spPr>
          <a:xfrm>
            <a:off x="875780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쪽지 읽기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3382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890" y="3200403"/>
            <a:ext cx="10443658" cy="9051925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sz="6000" b="1" dirty="0" err="1">
                <a:solidFill>
                  <a:schemeClr val="tx2"/>
                </a:solidFill>
              </a:rPr>
              <a:t>쪽지보내기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이용자 아이디 클릭 후 쪽지 보내기 누르면 쪽지 보내기 페이지로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400byte </a:t>
            </a:r>
            <a:r>
              <a:rPr lang="ko-KR" altLang="en-US" sz="4400" dirty="0" smtClean="0">
                <a:solidFill>
                  <a:schemeClr val="tx2"/>
                </a:solidFill>
              </a:rPr>
              <a:t>내로 입력 및 실시간으로 입력 </a:t>
            </a:r>
            <a:r>
              <a:rPr lang="en-US" altLang="ko-KR" sz="4400" dirty="0" smtClean="0">
                <a:solidFill>
                  <a:schemeClr val="tx2"/>
                </a:solidFill>
              </a:rPr>
              <a:t>byte </a:t>
            </a:r>
            <a:r>
              <a:rPr lang="ko-KR" altLang="en-US" sz="4400" dirty="0" smtClean="0">
                <a:solidFill>
                  <a:schemeClr val="tx2"/>
                </a:solidFill>
              </a:rPr>
              <a:t>출력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보내기 버튼 누르면 쪽지 전송 및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보낸쪽지함으로</a:t>
            </a:r>
            <a:r>
              <a:rPr lang="ko-KR" altLang="en-US" sz="4400" dirty="0" smtClean="0">
                <a:solidFill>
                  <a:schemeClr val="tx2"/>
                </a:solidFill>
              </a:rPr>
              <a:t>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400" dirty="0">
              <a:solidFill>
                <a:schemeClr val="tx2"/>
              </a:solidFill>
            </a:endParaRPr>
          </a:p>
        </p:txBody>
      </p:sp>
      <p:sp>
        <p:nvSpPr>
          <p:cNvPr id="5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게시판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6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>
                <a:solidFill>
                  <a:schemeClr val="tx2"/>
                </a:solidFill>
                <a:latin typeface="Roboto Regular"/>
                <a:cs typeface="Roboto Regular"/>
              </a:rPr>
              <a:t>쪽지 쓰기</a:t>
            </a:r>
            <a:endParaRPr lang="en-US" altLang="ko-KR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9761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sz="6000" b="1" dirty="0" err="1">
                <a:solidFill>
                  <a:schemeClr val="tx2"/>
                </a:solidFill>
              </a:rPr>
              <a:t>쪽지보내기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이용자 아이디 클릭 후 쪽지 보내기 누르면 쪽지 보내기 페이지로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400byte </a:t>
            </a:r>
            <a:r>
              <a:rPr lang="ko-KR" altLang="en-US" sz="4400" dirty="0" smtClean="0">
                <a:solidFill>
                  <a:schemeClr val="tx2"/>
                </a:solidFill>
              </a:rPr>
              <a:t>내로 입력 및 실시간으로 입력 </a:t>
            </a:r>
            <a:r>
              <a:rPr lang="en-US" altLang="ko-KR" sz="4400" dirty="0" smtClean="0">
                <a:solidFill>
                  <a:schemeClr val="tx2"/>
                </a:solidFill>
              </a:rPr>
              <a:t>byte </a:t>
            </a:r>
            <a:r>
              <a:rPr lang="ko-KR" altLang="en-US" sz="4400" dirty="0" smtClean="0">
                <a:solidFill>
                  <a:schemeClr val="tx2"/>
                </a:solidFill>
              </a:rPr>
              <a:t>출력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보내기 버튼 누르면 쪽지 전송 및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보낸쪽지함으로</a:t>
            </a:r>
            <a:r>
              <a:rPr lang="ko-KR" altLang="en-US" sz="4400" dirty="0" smtClean="0">
                <a:solidFill>
                  <a:schemeClr val="tx2"/>
                </a:solidFill>
              </a:rPr>
              <a:t>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400" dirty="0">
              <a:solidFill>
                <a:schemeClr val="tx2"/>
              </a:solidFill>
            </a:endParaRPr>
          </a:p>
        </p:txBody>
      </p:sp>
      <p:sp>
        <p:nvSpPr>
          <p:cNvPr id="5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게시판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6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>
                <a:solidFill>
                  <a:schemeClr val="tx2"/>
                </a:solidFill>
                <a:latin typeface="Roboto Regular"/>
                <a:cs typeface="Roboto Regular"/>
              </a:rPr>
              <a:t>쪽지 쓰기</a:t>
            </a:r>
            <a:endParaRPr lang="en-US" altLang="ko-KR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325" y="3200403"/>
            <a:ext cx="10058400" cy="905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4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890" y="3186113"/>
            <a:ext cx="10443659" cy="9066215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sz="6000" b="1" dirty="0" err="1">
                <a:solidFill>
                  <a:schemeClr val="tx2"/>
                </a:solidFill>
              </a:rPr>
              <a:t>쪽지보내기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이용자 아이디 클릭 후 쪽지 보내기 누르면 쪽지 보내기 페이지로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400byte </a:t>
            </a:r>
            <a:r>
              <a:rPr lang="ko-KR" altLang="en-US" sz="4400" dirty="0" smtClean="0">
                <a:solidFill>
                  <a:schemeClr val="tx2"/>
                </a:solidFill>
              </a:rPr>
              <a:t>내로 입력 및 실시간으로 입력 </a:t>
            </a:r>
            <a:r>
              <a:rPr lang="en-US" altLang="ko-KR" sz="4400" dirty="0" smtClean="0">
                <a:solidFill>
                  <a:schemeClr val="tx2"/>
                </a:solidFill>
              </a:rPr>
              <a:t>byte </a:t>
            </a:r>
            <a:r>
              <a:rPr lang="ko-KR" altLang="en-US" sz="4400" dirty="0" smtClean="0">
                <a:solidFill>
                  <a:schemeClr val="tx2"/>
                </a:solidFill>
              </a:rPr>
              <a:t>출력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보내기 버튼 누르면 쪽지 전송 및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보낸쪽지함으로</a:t>
            </a:r>
            <a:r>
              <a:rPr lang="ko-KR" altLang="en-US" sz="4400" dirty="0" smtClean="0">
                <a:solidFill>
                  <a:schemeClr val="tx2"/>
                </a:solidFill>
              </a:rPr>
              <a:t>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400" dirty="0">
              <a:solidFill>
                <a:schemeClr val="tx2"/>
              </a:solidFill>
            </a:endParaRPr>
          </a:p>
        </p:txBody>
      </p:sp>
      <p:sp>
        <p:nvSpPr>
          <p:cNvPr id="5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게시판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6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>
                <a:solidFill>
                  <a:schemeClr val="tx2"/>
                </a:solidFill>
                <a:latin typeface="Roboto Regular"/>
                <a:cs typeface="Roboto Regular"/>
              </a:rPr>
              <a:t>쪽지 쓰기</a:t>
            </a:r>
            <a:endParaRPr lang="en-US" altLang="ko-KR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9553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관리자는 모든 회원을</a:t>
            </a: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관리할 수 있으며 </a:t>
            </a: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회원정보 수정</a:t>
            </a:r>
            <a:r>
              <a:rPr lang="en-US" altLang="ko-KR" sz="5400" dirty="0" smtClean="0">
                <a:solidFill>
                  <a:schemeClr val="tx2"/>
                </a:solidFill>
              </a:rPr>
              <a:t>,</a:t>
            </a:r>
            <a:r>
              <a:rPr lang="ko-KR" altLang="en-US" sz="5400" dirty="0" smtClean="0">
                <a:solidFill>
                  <a:schemeClr val="tx2"/>
                </a:solidFill>
              </a:rPr>
              <a:t>삭제가 가능하다</a:t>
            </a:r>
            <a:r>
              <a:rPr lang="en-US" altLang="ko-KR" sz="54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비밀번호는 확인할 수 없으며</a:t>
            </a: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변경만 </a:t>
            </a:r>
            <a:r>
              <a:rPr lang="ko-KR" altLang="en-US" sz="5400" smtClean="0">
                <a:solidFill>
                  <a:schemeClr val="tx2"/>
                </a:solidFill>
              </a:rPr>
              <a:t>가능하다</a:t>
            </a:r>
            <a:r>
              <a:rPr lang="en-US" altLang="ko-KR" sz="5400" smtClean="0">
                <a:solidFill>
                  <a:schemeClr val="tx2"/>
                </a:solidFill>
              </a:rPr>
              <a:t>.</a:t>
            </a:r>
            <a:endParaRPr lang="en-US" altLang="ko-KR" sz="5400" dirty="0" smtClean="0">
              <a:solidFill>
                <a:schemeClr val="tx2"/>
              </a:solidFill>
            </a:endParaRPr>
          </a:p>
          <a:p>
            <a:endParaRPr lang="ko-KR" altLang="en-US" sz="5400" dirty="0">
              <a:solidFill>
                <a:schemeClr val="tx2"/>
              </a:solidFill>
            </a:endParaRPr>
          </a:p>
        </p:txBody>
      </p:sp>
      <p:sp>
        <p:nvSpPr>
          <p:cNvPr id="5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7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관리자 회원관리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9" name="내용 개체 틀 8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4" b="3402"/>
          <a:stretch/>
        </p:blipFill>
        <p:spPr bwMode="auto">
          <a:xfrm>
            <a:off x="1200150" y="2724150"/>
            <a:ext cx="10325100" cy="9963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2724150"/>
            <a:ext cx="10325100" cy="99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82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z="7100" b="1" dirty="0">
                <a:solidFill>
                  <a:schemeClr val="tx2"/>
                </a:solidFill>
              </a:rPr>
              <a:t>게시판 메인</a:t>
            </a:r>
            <a:endParaRPr lang="en-US" altLang="ko-KR" sz="85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700" dirty="0" smtClean="0">
                <a:solidFill>
                  <a:schemeClr val="tx2"/>
                </a:solidFill>
              </a:rPr>
              <a:t>게시판 </a:t>
            </a:r>
            <a:r>
              <a:rPr lang="ko-KR" altLang="en-US" sz="5700" dirty="0">
                <a:solidFill>
                  <a:schemeClr val="tx2"/>
                </a:solidFill>
              </a:rPr>
              <a:t>상단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번호</a:t>
            </a:r>
            <a:r>
              <a:rPr lang="en-US" altLang="ko-KR" sz="3300" dirty="0">
                <a:solidFill>
                  <a:schemeClr val="tx2"/>
                </a:solidFill>
              </a:rPr>
              <a:t>, </a:t>
            </a:r>
            <a:r>
              <a:rPr lang="ko-KR" altLang="en-US" sz="3300" dirty="0">
                <a:solidFill>
                  <a:schemeClr val="tx2"/>
                </a:solidFill>
              </a:rPr>
              <a:t>제목</a:t>
            </a:r>
            <a:r>
              <a:rPr lang="en-US" altLang="ko-KR" sz="3300" dirty="0">
                <a:solidFill>
                  <a:schemeClr val="tx2"/>
                </a:solidFill>
              </a:rPr>
              <a:t>, </a:t>
            </a:r>
            <a:r>
              <a:rPr lang="ko-KR" altLang="en-US" sz="3300" dirty="0">
                <a:solidFill>
                  <a:schemeClr val="tx2"/>
                </a:solidFill>
              </a:rPr>
              <a:t>글쓴이</a:t>
            </a:r>
            <a:r>
              <a:rPr lang="en-US" altLang="ko-KR" sz="3300" dirty="0">
                <a:solidFill>
                  <a:schemeClr val="tx2"/>
                </a:solidFill>
              </a:rPr>
              <a:t>, </a:t>
            </a:r>
            <a:r>
              <a:rPr lang="ko-KR" altLang="en-US" sz="3300" dirty="0">
                <a:solidFill>
                  <a:schemeClr val="tx2"/>
                </a:solidFill>
              </a:rPr>
              <a:t>추천 </a:t>
            </a:r>
            <a:r>
              <a:rPr lang="ko-KR" altLang="en-US" sz="3300" dirty="0" smtClean="0">
                <a:solidFill>
                  <a:schemeClr val="tx2"/>
                </a:solidFill>
              </a:rPr>
              <a:t>수</a:t>
            </a:r>
            <a:r>
              <a:rPr lang="en-US" altLang="ko-KR" sz="3300" dirty="0" smtClean="0">
                <a:solidFill>
                  <a:schemeClr val="tx2"/>
                </a:solidFill>
              </a:rPr>
              <a:t>,</a:t>
            </a:r>
            <a:r>
              <a:rPr lang="ko-KR" altLang="en-US" sz="3300" dirty="0" smtClean="0">
                <a:solidFill>
                  <a:schemeClr val="tx2"/>
                </a:solidFill>
              </a:rPr>
              <a:t> 작성일</a:t>
            </a:r>
            <a:r>
              <a:rPr lang="en-US" altLang="ko-KR" sz="3300" dirty="0" smtClean="0">
                <a:solidFill>
                  <a:schemeClr val="tx2"/>
                </a:solidFill>
              </a:rPr>
              <a:t>( </a:t>
            </a:r>
            <a:r>
              <a:rPr lang="ko-KR" altLang="en-US" sz="3300" dirty="0">
                <a:solidFill>
                  <a:schemeClr val="tx2"/>
                </a:solidFill>
              </a:rPr>
              <a:t>당일 글 게시시 시간으로 나타냄</a:t>
            </a:r>
            <a:r>
              <a:rPr lang="en-US" altLang="ko-KR" sz="3300" dirty="0">
                <a:solidFill>
                  <a:schemeClr val="tx2"/>
                </a:solidFill>
              </a:rPr>
              <a:t>) </a:t>
            </a:r>
            <a:r>
              <a:rPr lang="ko-KR" altLang="en-US" sz="3300" dirty="0" smtClean="0">
                <a:solidFill>
                  <a:schemeClr val="tx2"/>
                </a:solidFill>
              </a:rPr>
              <a:t>표시 조회수 표시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700" dirty="0">
                <a:solidFill>
                  <a:schemeClr val="tx2"/>
                </a:solidFill>
              </a:rPr>
              <a:t>댓글 수 표시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600" dirty="0">
                <a:solidFill>
                  <a:schemeClr val="tx2"/>
                </a:solidFill>
              </a:rPr>
              <a:t>해당글에 달린 댓글 수를 </a:t>
            </a:r>
            <a:r>
              <a:rPr lang="ko-KR" altLang="en-US" sz="3600" dirty="0" smtClean="0">
                <a:solidFill>
                  <a:schemeClr val="tx2"/>
                </a:solidFill>
              </a:rPr>
              <a:t>표시함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700" dirty="0">
                <a:solidFill>
                  <a:schemeClr val="tx2"/>
                </a:solidFill>
              </a:rPr>
              <a:t>인기글 표시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600" dirty="0" err="1" smtClean="0">
                <a:solidFill>
                  <a:schemeClr val="tx2"/>
                </a:solidFill>
              </a:rPr>
              <a:t>린끼글</a:t>
            </a:r>
            <a:r>
              <a:rPr lang="ko-KR" altLang="en-US" sz="3600" dirty="0" smtClean="0">
                <a:solidFill>
                  <a:schemeClr val="tx2"/>
                </a:solidFill>
              </a:rPr>
              <a:t> 아이콘을 클릭하면 해당 </a:t>
            </a:r>
            <a:r>
              <a:rPr lang="ko-KR" altLang="en-US" sz="3600" dirty="0" err="1" smtClean="0">
                <a:solidFill>
                  <a:schemeClr val="tx2"/>
                </a:solidFill>
              </a:rPr>
              <a:t>인기글</a:t>
            </a:r>
            <a:r>
              <a:rPr lang="ko-KR" altLang="en-US" sz="3600" dirty="0" smtClean="0">
                <a:solidFill>
                  <a:schemeClr val="tx2"/>
                </a:solidFill>
              </a:rPr>
              <a:t> 페이지로 이동</a:t>
            </a:r>
            <a:endParaRPr lang="en-US" altLang="ko-KR" sz="5700" dirty="0"/>
          </a:p>
          <a:p>
            <a:pPr marL="0" indent="0">
              <a:buNone/>
            </a:pPr>
            <a:r>
              <a:rPr lang="ko-KR" altLang="en-US" sz="5700" dirty="0" smtClean="0">
                <a:solidFill>
                  <a:schemeClr val="tx2"/>
                </a:solidFill>
              </a:rPr>
              <a:t>검색 기능</a:t>
            </a:r>
            <a:endParaRPr lang="en-US" altLang="ko-KR" sz="57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600" dirty="0" smtClean="0">
                <a:solidFill>
                  <a:schemeClr val="tx2"/>
                </a:solidFill>
              </a:rPr>
              <a:t>글쓴이</a:t>
            </a:r>
            <a:r>
              <a:rPr lang="en-US" altLang="ko-KR" sz="3600" dirty="0" smtClean="0">
                <a:solidFill>
                  <a:schemeClr val="tx2"/>
                </a:solidFill>
              </a:rPr>
              <a:t>,</a:t>
            </a:r>
            <a:r>
              <a:rPr lang="ko-KR" altLang="en-US" sz="3600" dirty="0" smtClean="0">
                <a:solidFill>
                  <a:schemeClr val="tx2"/>
                </a:solidFill>
              </a:rPr>
              <a:t>제목</a:t>
            </a:r>
            <a:r>
              <a:rPr lang="en-US" altLang="ko-KR" sz="3600" dirty="0" smtClean="0">
                <a:solidFill>
                  <a:schemeClr val="tx2"/>
                </a:solidFill>
              </a:rPr>
              <a:t>,</a:t>
            </a:r>
            <a:r>
              <a:rPr lang="ko-KR" altLang="en-US" sz="3600" dirty="0" smtClean="0">
                <a:solidFill>
                  <a:schemeClr val="tx2"/>
                </a:solidFill>
              </a:rPr>
              <a:t>내용</a:t>
            </a:r>
            <a:r>
              <a:rPr lang="en-US" altLang="ko-KR" sz="3600" dirty="0">
                <a:solidFill>
                  <a:schemeClr val="tx2"/>
                </a:solidFill>
              </a:rPr>
              <a:t> </a:t>
            </a:r>
            <a:r>
              <a:rPr lang="ko-KR" altLang="en-US" sz="3600" dirty="0" smtClean="0">
                <a:solidFill>
                  <a:schemeClr val="tx2"/>
                </a:solidFill>
              </a:rPr>
              <a:t>별로 검색가능</a:t>
            </a:r>
            <a:endParaRPr lang="en-US" altLang="ko-KR" sz="3600" dirty="0">
              <a:solidFill>
                <a:schemeClr val="tx2"/>
              </a:solidFill>
            </a:endParaRPr>
          </a:p>
        </p:txBody>
      </p:sp>
      <p:sp>
        <p:nvSpPr>
          <p:cNvPr id="13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8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게시판</a:t>
            </a:r>
            <a:endParaRPr lang="en-US" sz="48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5249" t="7096" r="27723" b="8107"/>
          <a:stretch/>
        </p:blipFill>
        <p:spPr>
          <a:xfrm>
            <a:off x="518608" y="2372287"/>
            <a:ext cx="11467070" cy="1130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4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sz="7200" b="1" dirty="0">
                <a:solidFill>
                  <a:schemeClr val="tx2"/>
                </a:solidFill>
              </a:rPr>
              <a:t>게시판 내용</a:t>
            </a:r>
            <a:endParaRPr lang="en-US" altLang="ko-KR" sz="66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700" dirty="0" err="1" smtClean="0">
                <a:solidFill>
                  <a:schemeClr val="tx2"/>
                </a:solidFill>
              </a:rPr>
              <a:t>게시글</a:t>
            </a:r>
            <a:r>
              <a:rPr lang="ko-KR" altLang="en-US" sz="5700" dirty="0" smtClean="0">
                <a:solidFill>
                  <a:schemeClr val="tx2"/>
                </a:solidFill>
              </a:rPr>
              <a:t> </a:t>
            </a:r>
            <a:r>
              <a:rPr lang="ko-KR" altLang="en-US" sz="5700" dirty="0">
                <a:solidFill>
                  <a:schemeClr val="tx2"/>
                </a:solidFill>
              </a:rPr>
              <a:t>타이틀</a:t>
            </a:r>
            <a:r>
              <a:rPr lang="en-US" altLang="ko-KR" sz="5700" dirty="0">
                <a:solidFill>
                  <a:schemeClr val="tx2"/>
                </a:solidFill>
              </a:rPr>
              <a:t>, </a:t>
            </a:r>
            <a:r>
              <a:rPr lang="ko-KR" altLang="en-US" sz="5700" dirty="0">
                <a:solidFill>
                  <a:schemeClr val="tx2"/>
                </a:solidFill>
              </a:rPr>
              <a:t>아이디</a:t>
            </a:r>
            <a:r>
              <a:rPr lang="en-US" altLang="ko-KR" sz="5700" dirty="0">
                <a:solidFill>
                  <a:schemeClr val="tx2"/>
                </a:solidFill>
              </a:rPr>
              <a:t>,</a:t>
            </a:r>
            <a:r>
              <a:rPr lang="ko-KR" altLang="en-US" sz="5700" dirty="0">
                <a:solidFill>
                  <a:schemeClr val="tx2"/>
                </a:solidFill>
              </a:rPr>
              <a:t> </a:t>
            </a:r>
            <a:r>
              <a:rPr lang="ko-KR" altLang="en-US" sz="5700" dirty="0" smtClean="0">
                <a:solidFill>
                  <a:schemeClr val="tx2"/>
                </a:solidFill>
              </a:rPr>
              <a:t>등록일</a:t>
            </a:r>
            <a:r>
              <a:rPr lang="en-US" altLang="ko-KR" sz="5700" dirty="0" smtClean="0">
                <a:solidFill>
                  <a:schemeClr val="tx2"/>
                </a:solidFill>
              </a:rPr>
              <a:t>,</a:t>
            </a:r>
          </a:p>
          <a:p>
            <a:pPr marL="0" indent="0">
              <a:buNone/>
            </a:pPr>
            <a:r>
              <a:rPr lang="ko-KR" altLang="en-US" sz="5700" dirty="0" smtClean="0">
                <a:solidFill>
                  <a:schemeClr val="tx2"/>
                </a:solidFill>
              </a:rPr>
              <a:t>조회수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>
                <a:solidFill>
                  <a:schemeClr val="tx2"/>
                </a:solidFill>
              </a:rPr>
              <a:t>해당글에 대한 정보를 </a:t>
            </a:r>
            <a:r>
              <a:rPr lang="ko-KR" altLang="en-US" sz="3300" dirty="0" smtClean="0">
                <a:solidFill>
                  <a:schemeClr val="tx2"/>
                </a:solidFill>
              </a:rPr>
              <a:t>표시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700" dirty="0" smtClean="0">
                <a:solidFill>
                  <a:schemeClr val="tx2"/>
                </a:solidFill>
              </a:rPr>
              <a:t>내용 </a:t>
            </a:r>
            <a:r>
              <a:rPr lang="ko-KR" altLang="en-US" sz="5700" dirty="0">
                <a:solidFill>
                  <a:schemeClr val="tx2"/>
                </a:solidFill>
              </a:rPr>
              <a:t>표시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>
                <a:solidFill>
                  <a:schemeClr val="tx2"/>
                </a:solidFill>
              </a:rPr>
              <a:t>내용을 표시합니다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700" dirty="0" smtClean="0">
                <a:solidFill>
                  <a:schemeClr val="tx2"/>
                </a:solidFill>
              </a:rPr>
              <a:t>추천 기능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err="1" smtClean="0">
                <a:solidFill>
                  <a:schemeClr val="tx2"/>
                </a:solidFill>
              </a:rPr>
              <a:t>해당글에</a:t>
            </a:r>
            <a:r>
              <a:rPr lang="ko-KR" altLang="en-US" sz="3300" dirty="0" smtClean="0">
                <a:solidFill>
                  <a:schemeClr val="tx2"/>
                </a:solidFill>
              </a:rPr>
              <a:t> 추천이 가능합니다</a:t>
            </a:r>
            <a:r>
              <a:rPr lang="en-US" altLang="ko-KR" sz="3300" dirty="0" smtClean="0">
                <a:solidFill>
                  <a:schemeClr val="tx2"/>
                </a:solidFill>
              </a:rPr>
              <a:t>.(</a:t>
            </a:r>
            <a:r>
              <a:rPr lang="ko-KR" altLang="en-US" sz="3300" dirty="0" smtClean="0">
                <a:solidFill>
                  <a:schemeClr val="tx2"/>
                </a:solidFill>
              </a:rPr>
              <a:t>중복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추천안됨</a:t>
            </a:r>
            <a:r>
              <a:rPr lang="en-US" altLang="ko-KR" sz="3300" dirty="0" smtClean="0">
                <a:solidFill>
                  <a:schemeClr val="tx2"/>
                </a:solidFill>
              </a:rPr>
              <a:t>)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700" dirty="0">
                <a:solidFill>
                  <a:schemeClr val="tx2"/>
                </a:solidFill>
              </a:rPr>
              <a:t>댓글 표시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>
                <a:solidFill>
                  <a:schemeClr val="tx2"/>
                </a:solidFill>
              </a:rPr>
              <a:t>댓글 수와 글쓴이 댓글내용을 표시</a:t>
            </a:r>
            <a:endParaRPr lang="en-US" altLang="ko-KR" sz="3300" dirty="0">
              <a:solidFill>
                <a:schemeClr val="tx2"/>
              </a:solidFill>
            </a:endParaRPr>
          </a:p>
          <a:p>
            <a:endParaRPr lang="en-US" altLang="ko-KR" dirty="0" smtClean="0">
              <a:solidFill>
                <a:schemeClr val="tx2"/>
              </a:solidFill>
            </a:endParaRPr>
          </a:p>
        </p:txBody>
      </p:sp>
      <p:sp>
        <p:nvSpPr>
          <p:cNvPr id="13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8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게시판</a:t>
            </a:r>
            <a:endParaRPr lang="en-US" sz="48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4981" t="9218" r="27947" b="14091"/>
          <a:stretch/>
        </p:blipFill>
        <p:spPr>
          <a:xfrm>
            <a:off x="558181" y="3200403"/>
            <a:ext cx="11478126" cy="1022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8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3" y="2667000"/>
            <a:ext cx="10766795" cy="9906000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chemeClr val="tx2"/>
                </a:solidFill>
              </a:rPr>
              <a:t>글 수정</a:t>
            </a:r>
            <a:r>
              <a:rPr lang="en-US" altLang="ko-KR" sz="6000" b="1" dirty="0" smtClean="0">
                <a:solidFill>
                  <a:schemeClr val="tx2"/>
                </a:solidFill>
              </a:rPr>
              <a:t>/</a:t>
            </a:r>
            <a:r>
              <a:rPr lang="ko-KR" altLang="en-US" sz="6000" b="1" dirty="0" err="1" smtClean="0">
                <a:solidFill>
                  <a:schemeClr val="tx2"/>
                </a:solidFill>
              </a:rPr>
              <a:t>게시글</a:t>
            </a:r>
            <a:r>
              <a:rPr lang="ko-KR" altLang="en-US" sz="6000" b="1" dirty="0" smtClean="0">
                <a:solidFill>
                  <a:schemeClr val="tx2"/>
                </a:solidFill>
              </a:rPr>
              <a:t> </a:t>
            </a:r>
            <a:r>
              <a:rPr lang="ko-KR" altLang="en-US" sz="6000" b="1" dirty="0">
                <a:solidFill>
                  <a:schemeClr val="tx2"/>
                </a:solidFill>
              </a:rPr>
              <a:t>작성</a:t>
            </a:r>
            <a:endParaRPr lang="en-US" altLang="ko-KR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800" dirty="0" smtClean="0">
                <a:solidFill>
                  <a:schemeClr val="tx2"/>
                </a:solidFill>
              </a:rPr>
              <a:t>제목 </a:t>
            </a:r>
            <a:r>
              <a:rPr lang="ko-KR" altLang="en-US" sz="4800" dirty="0">
                <a:solidFill>
                  <a:schemeClr val="tx2"/>
                </a:solidFill>
              </a:rPr>
              <a:t>및 내용 </a:t>
            </a:r>
            <a:r>
              <a:rPr lang="ko-KR" altLang="en-US" sz="4800" dirty="0" smtClean="0">
                <a:solidFill>
                  <a:schemeClr val="tx2"/>
                </a:solidFill>
              </a:rPr>
              <a:t>수정</a:t>
            </a:r>
            <a:r>
              <a:rPr lang="en-US" altLang="ko-KR" sz="4800" dirty="0" smtClean="0">
                <a:solidFill>
                  <a:schemeClr val="tx2"/>
                </a:solidFill>
              </a:rPr>
              <a:t>/</a:t>
            </a:r>
            <a:r>
              <a:rPr lang="ko-KR" altLang="en-US" sz="4800" dirty="0" smtClean="0">
                <a:solidFill>
                  <a:schemeClr val="tx2"/>
                </a:solidFill>
              </a:rPr>
              <a:t>작성 </a:t>
            </a:r>
            <a:r>
              <a:rPr lang="ko-KR" altLang="en-US" sz="4800" dirty="0">
                <a:solidFill>
                  <a:schemeClr val="tx2"/>
                </a:solidFill>
              </a:rPr>
              <a:t>합니다</a:t>
            </a:r>
            <a:r>
              <a:rPr lang="en-US" altLang="ko-KR" sz="4800" dirty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글 수정과 내용을 입력합니다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800" dirty="0" smtClean="0">
                <a:solidFill>
                  <a:schemeClr val="tx2"/>
                </a:solidFill>
              </a:rPr>
              <a:t>등록</a:t>
            </a:r>
            <a:r>
              <a:rPr lang="en-US" altLang="ko-KR" sz="4800" dirty="0" smtClean="0">
                <a:solidFill>
                  <a:schemeClr val="tx2"/>
                </a:solidFill>
              </a:rPr>
              <a:t>/</a:t>
            </a:r>
            <a:r>
              <a:rPr lang="ko-KR" altLang="en-US" sz="4800" dirty="0" smtClean="0">
                <a:solidFill>
                  <a:schemeClr val="tx2"/>
                </a:solidFill>
              </a:rPr>
              <a:t>수정</a:t>
            </a:r>
            <a:r>
              <a:rPr lang="en-US" altLang="ko-KR" sz="4800" dirty="0" smtClean="0">
                <a:solidFill>
                  <a:schemeClr val="tx2"/>
                </a:solidFill>
              </a:rPr>
              <a:t>/</a:t>
            </a:r>
            <a:r>
              <a:rPr lang="ko-KR" altLang="en-US" sz="4800" dirty="0" smtClean="0">
                <a:solidFill>
                  <a:schemeClr val="tx2"/>
                </a:solidFill>
              </a:rPr>
              <a:t>취소 버튼 표시</a:t>
            </a:r>
            <a:endParaRPr lang="en-US" altLang="ko-KR" sz="48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작성을 완료하거나 취소를 합니다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4800" dirty="0"/>
          </a:p>
        </p:txBody>
      </p:sp>
      <p:sp>
        <p:nvSpPr>
          <p:cNvPr id="9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8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게시판</a:t>
            </a:r>
            <a:endParaRPr lang="en-US" sz="48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5769" t="7503" r="27602" b="11294"/>
          <a:stretch/>
        </p:blipFill>
        <p:spPr>
          <a:xfrm>
            <a:off x="595563" y="2667000"/>
            <a:ext cx="11369842" cy="1082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3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299312" y="8086965"/>
            <a:ext cx="104510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 smtClean="0">
                <a:solidFill>
                  <a:srgbClr val="EC72A5"/>
                </a:solidFill>
                <a:latin typeface="굴림" pitchFamily="50" charset="-127"/>
                <a:ea typeface="굴림" pitchFamily="50" charset="-127"/>
              </a:rPr>
              <a:t>쌍용</a:t>
            </a:r>
            <a:r>
              <a:rPr lang="ko-KR" altLang="en-US" sz="3200" b="1" dirty="0" smtClean="0">
                <a:solidFill>
                  <a:srgbClr val="EC72A5"/>
                </a:solidFill>
                <a:latin typeface="굴림" pitchFamily="50" charset="-127"/>
                <a:ea typeface="굴림" pitchFamily="50" charset="-127"/>
              </a:rPr>
              <a:t> 수강생들을 위한 커뮤니티</a:t>
            </a:r>
            <a:r>
              <a:rPr lang="en-US" altLang="ko-KR" sz="3200" b="1" dirty="0" smtClean="0">
                <a:solidFill>
                  <a:srgbClr val="EC72A5"/>
                </a:solidFill>
                <a:latin typeface="굴림" pitchFamily="50" charset="-127"/>
                <a:ea typeface="굴림" pitchFamily="50" charset="-127"/>
              </a:rPr>
              <a:t>!!!!</a:t>
            </a:r>
          </a:p>
          <a:p>
            <a:r>
              <a:rPr lang="ko-KR" altLang="en-US" sz="3200" dirty="0" err="1" smtClean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쌍용</a:t>
            </a:r>
            <a:r>
              <a:rPr lang="ko-KR" altLang="en-US" sz="3200" dirty="0" smtClean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3200" dirty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수강생만의 커뮤니티 사이트 부재</a:t>
            </a:r>
            <a:endParaRPr lang="en-US" altLang="ko-KR" sz="3200" dirty="0">
              <a:solidFill>
                <a:schemeClr val="bg2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3200" dirty="0" smtClean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다양한 </a:t>
            </a:r>
            <a:r>
              <a:rPr lang="ko-KR" altLang="en-US" sz="3200" b="1" u="sng" dirty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정보 공유</a:t>
            </a:r>
            <a:r>
              <a:rPr lang="ko-KR" altLang="en-US" sz="3200" b="1" dirty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3200" dirty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가능</a:t>
            </a:r>
            <a:endParaRPr lang="en-US" altLang="ko-KR" sz="3200" dirty="0">
              <a:solidFill>
                <a:schemeClr val="bg2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3200" dirty="0" smtClean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수료 후 </a:t>
            </a:r>
            <a:r>
              <a:rPr lang="ko-KR" altLang="en-US" sz="3200" dirty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수강생 연락망 역할</a:t>
            </a:r>
            <a:endParaRPr lang="en-US" altLang="ko-KR" sz="3200" dirty="0">
              <a:solidFill>
                <a:schemeClr val="bg2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3200" dirty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수강생 간 소통 가능</a:t>
            </a:r>
            <a:endParaRPr lang="en-US" altLang="ko-KR" sz="3200" dirty="0">
              <a:solidFill>
                <a:schemeClr val="bg2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786844" y="6227941"/>
            <a:ext cx="2803973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400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주제</a:t>
            </a:r>
            <a:endParaRPr lang="en-US" sz="104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0262119" y="3085647"/>
            <a:ext cx="3873862" cy="1908031"/>
            <a:chOff x="10048118" y="1964813"/>
            <a:chExt cx="4313354" cy="2124498"/>
          </a:xfrm>
          <a:solidFill>
            <a:schemeClr val="bg1">
              <a:lumMod val="95000"/>
            </a:schemeClr>
          </a:solidFill>
        </p:grpSpPr>
        <p:sp>
          <p:nvSpPr>
            <p:cNvPr id="13" name="Freeform 1025"/>
            <p:cNvSpPr>
              <a:spLocks/>
            </p:cNvSpPr>
            <p:nvPr/>
          </p:nvSpPr>
          <p:spPr bwMode="auto">
            <a:xfrm>
              <a:off x="13681008" y="2847729"/>
              <a:ext cx="680464" cy="1031944"/>
            </a:xfrm>
            <a:custGeom>
              <a:avLst/>
              <a:gdLst>
                <a:gd name="T0" fmla="*/ 14 w 242"/>
                <a:gd name="T1" fmla="*/ 367 h 367"/>
                <a:gd name="T2" fmla="*/ 0 w 242"/>
                <a:gd name="T3" fmla="*/ 358 h 367"/>
                <a:gd name="T4" fmla="*/ 229 w 242"/>
                <a:gd name="T5" fmla="*/ 0 h 367"/>
                <a:gd name="T6" fmla="*/ 242 w 242"/>
                <a:gd name="T7" fmla="*/ 9 h 367"/>
                <a:gd name="T8" fmla="*/ 14 w 242"/>
                <a:gd name="T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367">
                  <a:moveTo>
                    <a:pt x="14" y="367"/>
                  </a:moveTo>
                  <a:lnTo>
                    <a:pt x="0" y="358"/>
                  </a:lnTo>
                  <a:lnTo>
                    <a:pt x="229" y="0"/>
                  </a:lnTo>
                  <a:lnTo>
                    <a:pt x="242" y="9"/>
                  </a:lnTo>
                  <a:lnTo>
                    <a:pt x="14" y="3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14" name="Freeform 1026"/>
            <p:cNvSpPr>
              <a:spLocks/>
            </p:cNvSpPr>
            <p:nvPr/>
          </p:nvSpPr>
          <p:spPr bwMode="auto">
            <a:xfrm>
              <a:off x="13298599" y="2926460"/>
              <a:ext cx="421775" cy="947590"/>
            </a:xfrm>
            <a:custGeom>
              <a:avLst/>
              <a:gdLst>
                <a:gd name="T0" fmla="*/ 136 w 150"/>
                <a:gd name="T1" fmla="*/ 337 h 337"/>
                <a:gd name="T2" fmla="*/ 0 w 150"/>
                <a:gd name="T3" fmla="*/ 6 h 337"/>
                <a:gd name="T4" fmla="*/ 14 w 150"/>
                <a:gd name="T5" fmla="*/ 0 h 337"/>
                <a:gd name="T6" fmla="*/ 150 w 150"/>
                <a:gd name="T7" fmla="*/ 331 h 337"/>
                <a:gd name="T8" fmla="*/ 136 w 150"/>
                <a:gd name="T9" fmla="*/ 337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337">
                  <a:moveTo>
                    <a:pt x="136" y="337"/>
                  </a:moveTo>
                  <a:lnTo>
                    <a:pt x="0" y="6"/>
                  </a:lnTo>
                  <a:lnTo>
                    <a:pt x="14" y="0"/>
                  </a:lnTo>
                  <a:lnTo>
                    <a:pt x="150" y="331"/>
                  </a:lnTo>
                  <a:lnTo>
                    <a:pt x="136" y="3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15" name="Freeform 1027"/>
            <p:cNvSpPr>
              <a:spLocks/>
            </p:cNvSpPr>
            <p:nvPr/>
          </p:nvSpPr>
          <p:spPr bwMode="auto">
            <a:xfrm>
              <a:off x="13318282" y="2839292"/>
              <a:ext cx="1026320" cy="118098"/>
            </a:xfrm>
            <a:custGeom>
              <a:avLst/>
              <a:gdLst>
                <a:gd name="T0" fmla="*/ 1 w 365"/>
                <a:gd name="T1" fmla="*/ 42 h 42"/>
                <a:gd name="T2" fmla="*/ 0 w 365"/>
                <a:gd name="T3" fmla="*/ 27 h 42"/>
                <a:gd name="T4" fmla="*/ 364 w 365"/>
                <a:gd name="T5" fmla="*/ 0 h 42"/>
                <a:gd name="T6" fmla="*/ 365 w 365"/>
                <a:gd name="T7" fmla="*/ 16 h 42"/>
                <a:gd name="T8" fmla="*/ 1 w 365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5" h="42">
                  <a:moveTo>
                    <a:pt x="1" y="42"/>
                  </a:moveTo>
                  <a:lnTo>
                    <a:pt x="0" y="27"/>
                  </a:lnTo>
                  <a:lnTo>
                    <a:pt x="364" y="0"/>
                  </a:lnTo>
                  <a:lnTo>
                    <a:pt x="365" y="16"/>
                  </a:lnTo>
                  <a:lnTo>
                    <a:pt x="1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16" name="Freeform 1028"/>
            <p:cNvSpPr>
              <a:spLocks/>
            </p:cNvSpPr>
            <p:nvPr/>
          </p:nvSpPr>
          <p:spPr bwMode="auto">
            <a:xfrm>
              <a:off x="13247985" y="1984495"/>
              <a:ext cx="92791" cy="950400"/>
            </a:xfrm>
            <a:custGeom>
              <a:avLst/>
              <a:gdLst>
                <a:gd name="T0" fmla="*/ 17 w 33"/>
                <a:gd name="T1" fmla="*/ 338 h 338"/>
                <a:gd name="T2" fmla="*/ 0 w 33"/>
                <a:gd name="T3" fmla="*/ 1 h 338"/>
                <a:gd name="T4" fmla="*/ 16 w 33"/>
                <a:gd name="T5" fmla="*/ 0 h 338"/>
                <a:gd name="T6" fmla="*/ 33 w 33"/>
                <a:gd name="T7" fmla="*/ 338 h 338"/>
                <a:gd name="T8" fmla="*/ 17 w 33"/>
                <a:gd name="T9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8">
                  <a:moveTo>
                    <a:pt x="17" y="338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33" y="338"/>
                  </a:lnTo>
                  <a:lnTo>
                    <a:pt x="17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17" name="Freeform 1029"/>
            <p:cNvSpPr>
              <a:spLocks/>
            </p:cNvSpPr>
            <p:nvPr/>
          </p:nvSpPr>
          <p:spPr bwMode="auto">
            <a:xfrm>
              <a:off x="13256422" y="1967623"/>
              <a:ext cx="1102239" cy="911035"/>
            </a:xfrm>
            <a:custGeom>
              <a:avLst/>
              <a:gdLst>
                <a:gd name="T0" fmla="*/ 382 w 392"/>
                <a:gd name="T1" fmla="*/ 324 h 324"/>
                <a:gd name="T2" fmla="*/ 0 w 392"/>
                <a:gd name="T3" fmla="*/ 13 h 324"/>
                <a:gd name="T4" fmla="*/ 10 w 392"/>
                <a:gd name="T5" fmla="*/ 0 h 324"/>
                <a:gd name="T6" fmla="*/ 392 w 392"/>
                <a:gd name="T7" fmla="*/ 312 h 324"/>
                <a:gd name="T8" fmla="*/ 382 w 392"/>
                <a:gd name="T9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324">
                  <a:moveTo>
                    <a:pt x="382" y="324"/>
                  </a:moveTo>
                  <a:lnTo>
                    <a:pt x="0" y="13"/>
                  </a:lnTo>
                  <a:lnTo>
                    <a:pt x="10" y="0"/>
                  </a:lnTo>
                  <a:lnTo>
                    <a:pt x="392" y="312"/>
                  </a:lnTo>
                  <a:lnTo>
                    <a:pt x="382" y="3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18" name="Rectangle 1030"/>
            <p:cNvSpPr>
              <a:spLocks noChangeArrowheads="1"/>
            </p:cNvSpPr>
            <p:nvPr/>
          </p:nvSpPr>
          <p:spPr bwMode="auto">
            <a:xfrm>
              <a:off x="12134499" y="1964813"/>
              <a:ext cx="1135981" cy="4217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19" name="Freeform 1031"/>
            <p:cNvSpPr>
              <a:spLocks/>
            </p:cNvSpPr>
            <p:nvPr/>
          </p:nvSpPr>
          <p:spPr bwMode="auto">
            <a:xfrm>
              <a:off x="12123250" y="1967623"/>
              <a:ext cx="1158476" cy="660783"/>
            </a:xfrm>
            <a:custGeom>
              <a:avLst/>
              <a:gdLst>
                <a:gd name="T0" fmla="*/ 8 w 412"/>
                <a:gd name="T1" fmla="*/ 235 h 235"/>
                <a:gd name="T2" fmla="*/ 0 w 412"/>
                <a:gd name="T3" fmla="*/ 221 h 235"/>
                <a:gd name="T4" fmla="*/ 404 w 412"/>
                <a:gd name="T5" fmla="*/ 0 h 235"/>
                <a:gd name="T6" fmla="*/ 412 w 412"/>
                <a:gd name="T7" fmla="*/ 14 h 235"/>
                <a:gd name="T8" fmla="*/ 8 w 412"/>
                <a:gd name="T9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2" h="235">
                  <a:moveTo>
                    <a:pt x="8" y="235"/>
                  </a:moveTo>
                  <a:lnTo>
                    <a:pt x="0" y="221"/>
                  </a:lnTo>
                  <a:lnTo>
                    <a:pt x="404" y="0"/>
                  </a:lnTo>
                  <a:lnTo>
                    <a:pt x="412" y="14"/>
                  </a:lnTo>
                  <a:lnTo>
                    <a:pt x="8" y="2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0" name="Freeform 1032"/>
            <p:cNvSpPr>
              <a:spLocks/>
            </p:cNvSpPr>
            <p:nvPr/>
          </p:nvSpPr>
          <p:spPr bwMode="auto">
            <a:xfrm>
              <a:off x="11167227" y="2586227"/>
              <a:ext cx="972895" cy="292431"/>
            </a:xfrm>
            <a:custGeom>
              <a:avLst/>
              <a:gdLst>
                <a:gd name="T0" fmla="*/ 4 w 346"/>
                <a:gd name="T1" fmla="*/ 104 h 104"/>
                <a:gd name="T2" fmla="*/ 0 w 346"/>
                <a:gd name="T3" fmla="*/ 89 h 104"/>
                <a:gd name="T4" fmla="*/ 342 w 346"/>
                <a:gd name="T5" fmla="*/ 0 h 104"/>
                <a:gd name="T6" fmla="*/ 346 w 346"/>
                <a:gd name="T7" fmla="*/ 16 h 104"/>
                <a:gd name="T8" fmla="*/ 4 w 346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" h="104">
                  <a:moveTo>
                    <a:pt x="4" y="104"/>
                  </a:moveTo>
                  <a:lnTo>
                    <a:pt x="0" y="89"/>
                  </a:lnTo>
                  <a:lnTo>
                    <a:pt x="342" y="0"/>
                  </a:lnTo>
                  <a:lnTo>
                    <a:pt x="346" y="16"/>
                  </a:lnTo>
                  <a:lnTo>
                    <a:pt x="4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1" name="Freeform 1033"/>
            <p:cNvSpPr>
              <a:spLocks/>
            </p:cNvSpPr>
            <p:nvPr/>
          </p:nvSpPr>
          <p:spPr bwMode="auto">
            <a:xfrm>
              <a:off x="10343362" y="1964813"/>
              <a:ext cx="1793950" cy="354291"/>
            </a:xfrm>
            <a:custGeom>
              <a:avLst/>
              <a:gdLst>
                <a:gd name="T0" fmla="*/ 3 w 638"/>
                <a:gd name="T1" fmla="*/ 126 h 126"/>
                <a:gd name="T2" fmla="*/ 0 w 638"/>
                <a:gd name="T3" fmla="*/ 111 h 126"/>
                <a:gd name="T4" fmla="*/ 635 w 638"/>
                <a:gd name="T5" fmla="*/ 0 h 126"/>
                <a:gd name="T6" fmla="*/ 638 w 638"/>
                <a:gd name="T7" fmla="*/ 15 h 126"/>
                <a:gd name="T8" fmla="*/ 3 w 638"/>
                <a:gd name="T9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8" h="126">
                  <a:moveTo>
                    <a:pt x="3" y="126"/>
                  </a:moveTo>
                  <a:lnTo>
                    <a:pt x="0" y="111"/>
                  </a:lnTo>
                  <a:lnTo>
                    <a:pt x="635" y="0"/>
                  </a:lnTo>
                  <a:lnTo>
                    <a:pt x="638" y="15"/>
                  </a:lnTo>
                  <a:lnTo>
                    <a:pt x="3" y="1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2" name="Rectangle 1034"/>
            <p:cNvSpPr>
              <a:spLocks noChangeArrowheads="1"/>
            </p:cNvSpPr>
            <p:nvPr/>
          </p:nvSpPr>
          <p:spPr bwMode="auto">
            <a:xfrm>
              <a:off x="12112003" y="1987307"/>
              <a:ext cx="44989" cy="6214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3" name="Freeform 1035"/>
            <p:cNvSpPr>
              <a:spLocks/>
            </p:cNvSpPr>
            <p:nvPr/>
          </p:nvSpPr>
          <p:spPr bwMode="auto">
            <a:xfrm>
              <a:off x="10334925" y="2279738"/>
              <a:ext cx="851987" cy="596109"/>
            </a:xfrm>
            <a:custGeom>
              <a:avLst/>
              <a:gdLst>
                <a:gd name="T0" fmla="*/ 294 w 303"/>
                <a:gd name="T1" fmla="*/ 212 h 212"/>
                <a:gd name="T2" fmla="*/ 0 w 303"/>
                <a:gd name="T3" fmla="*/ 13 h 212"/>
                <a:gd name="T4" fmla="*/ 9 w 303"/>
                <a:gd name="T5" fmla="*/ 0 h 212"/>
                <a:gd name="T6" fmla="*/ 303 w 303"/>
                <a:gd name="T7" fmla="*/ 199 h 212"/>
                <a:gd name="T8" fmla="*/ 294 w 303"/>
                <a:gd name="T9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212">
                  <a:moveTo>
                    <a:pt x="294" y="212"/>
                  </a:moveTo>
                  <a:lnTo>
                    <a:pt x="0" y="13"/>
                  </a:lnTo>
                  <a:lnTo>
                    <a:pt x="9" y="0"/>
                  </a:lnTo>
                  <a:lnTo>
                    <a:pt x="303" y="199"/>
                  </a:lnTo>
                  <a:lnTo>
                    <a:pt x="294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4" name="Freeform 1036"/>
            <p:cNvSpPr>
              <a:spLocks/>
            </p:cNvSpPr>
            <p:nvPr/>
          </p:nvSpPr>
          <p:spPr bwMode="auto">
            <a:xfrm>
              <a:off x="10059365" y="2839292"/>
              <a:ext cx="1124734" cy="624227"/>
            </a:xfrm>
            <a:custGeom>
              <a:avLst/>
              <a:gdLst>
                <a:gd name="T0" fmla="*/ 7 w 400"/>
                <a:gd name="T1" fmla="*/ 222 h 222"/>
                <a:gd name="T2" fmla="*/ 0 w 400"/>
                <a:gd name="T3" fmla="*/ 208 h 222"/>
                <a:gd name="T4" fmla="*/ 393 w 400"/>
                <a:gd name="T5" fmla="*/ 0 h 222"/>
                <a:gd name="T6" fmla="*/ 400 w 400"/>
                <a:gd name="T7" fmla="*/ 14 h 222"/>
                <a:gd name="T8" fmla="*/ 7 w 400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222">
                  <a:moveTo>
                    <a:pt x="7" y="222"/>
                  </a:moveTo>
                  <a:lnTo>
                    <a:pt x="0" y="208"/>
                  </a:lnTo>
                  <a:lnTo>
                    <a:pt x="393" y="0"/>
                  </a:lnTo>
                  <a:lnTo>
                    <a:pt x="400" y="14"/>
                  </a:lnTo>
                  <a:lnTo>
                    <a:pt x="7" y="2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5" name="Freeform 1037"/>
            <p:cNvSpPr>
              <a:spLocks/>
            </p:cNvSpPr>
            <p:nvPr/>
          </p:nvSpPr>
          <p:spPr bwMode="auto">
            <a:xfrm>
              <a:off x="10048118" y="2290984"/>
              <a:ext cx="320549" cy="1158477"/>
            </a:xfrm>
            <a:custGeom>
              <a:avLst/>
              <a:gdLst>
                <a:gd name="T0" fmla="*/ 15 w 114"/>
                <a:gd name="T1" fmla="*/ 412 h 412"/>
                <a:gd name="T2" fmla="*/ 0 w 114"/>
                <a:gd name="T3" fmla="*/ 408 h 412"/>
                <a:gd name="T4" fmla="*/ 99 w 114"/>
                <a:gd name="T5" fmla="*/ 0 h 412"/>
                <a:gd name="T6" fmla="*/ 114 w 114"/>
                <a:gd name="T7" fmla="*/ 4 h 412"/>
                <a:gd name="T8" fmla="*/ 15 w 114"/>
                <a:gd name="T9" fmla="*/ 41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412">
                  <a:moveTo>
                    <a:pt x="15" y="412"/>
                  </a:moveTo>
                  <a:lnTo>
                    <a:pt x="0" y="408"/>
                  </a:lnTo>
                  <a:lnTo>
                    <a:pt x="99" y="0"/>
                  </a:lnTo>
                  <a:lnTo>
                    <a:pt x="114" y="4"/>
                  </a:lnTo>
                  <a:lnTo>
                    <a:pt x="15" y="4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6" name="Freeform 1038"/>
            <p:cNvSpPr>
              <a:spLocks/>
            </p:cNvSpPr>
            <p:nvPr/>
          </p:nvSpPr>
          <p:spPr bwMode="auto">
            <a:xfrm>
              <a:off x="12128875" y="2589040"/>
              <a:ext cx="1195030" cy="368352"/>
            </a:xfrm>
            <a:custGeom>
              <a:avLst/>
              <a:gdLst>
                <a:gd name="T0" fmla="*/ 421 w 425"/>
                <a:gd name="T1" fmla="*/ 131 h 131"/>
                <a:gd name="T2" fmla="*/ 0 w 425"/>
                <a:gd name="T3" fmla="*/ 15 h 131"/>
                <a:gd name="T4" fmla="*/ 4 w 425"/>
                <a:gd name="T5" fmla="*/ 0 h 131"/>
                <a:gd name="T6" fmla="*/ 425 w 425"/>
                <a:gd name="T7" fmla="*/ 116 h 131"/>
                <a:gd name="T8" fmla="*/ 421 w 425"/>
                <a:gd name="T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5" h="131">
                  <a:moveTo>
                    <a:pt x="421" y="131"/>
                  </a:moveTo>
                  <a:lnTo>
                    <a:pt x="0" y="15"/>
                  </a:lnTo>
                  <a:lnTo>
                    <a:pt x="4" y="0"/>
                  </a:lnTo>
                  <a:lnTo>
                    <a:pt x="425" y="116"/>
                  </a:lnTo>
                  <a:lnTo>
                    <a:pt x="421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7" name="Freeform 1039"/>
            <p:cNvSpPr>
              <a:spLocks/>
            </p:cNvSpPr>
            <p:nvPr/>
          </p:nvSpPr>
          <p:spPr bwMode="auto">
            <a:xfrm>
              <a:off x="12840270" y="3883178"/>
              <a:ext cx="866046" cy="206133"/>
            </a:xfrm>
            <a:custGeom>
              <a:avLst/>
              <a:gdLst>
                <a:gd name="T0" fmla="*/ 4 w 406"/>
                <a:gd name="T1" fmla="*/ 105 h 105"/>
                <a:gd name="T2" fmla="*/ 0 w 406"/>
                <a:gd name="T3" fmla="*/ 90 h 105"/>
                <a:gd name="T4" fmla="*/ 402 w 406"/>
                <a:gd name="T5" fmla="*/ 0 h 105"/>
                <a:gd name="T6" fmla="*/ 406 w 406"/>
                <a:gd name="T7" fmla="*/ 15 h 105"/>
                <a:gd name="T8" fmla="*/ 4 w 406"/>
                <a:gd name="T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105">
                  <a:moveTo>
                    <a:pt x="4" y="105"/>
                  </a:moveTo>
                  <a:lnTo>
                    <a:pt x="0" y="90"/>
                  </a:lnTo>
                  <a:lnTo>
                    <a:pt x="402" y="0"/>
                  </a:lnTo>
                  <a:lnTo>
                    <a:pt x="406" y="15"/>
                  </a:lnTo>
                  <a:lnTo>
                    <a:pt x="4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8" name="Freeform 1040"/>
            <p:cNvSpPr>
              <a:spLocks/>
            </p:cNvSpPr>
            <p:nvPr/>
          </p:nvSpPr>
          <p:spPr bwMode="auto">
            <a:xfrm>
              <a:off x="12530969" y="2918023"/>
              <a:ext cx="801373" cy="669218"/>
            </a:xfrm>
            <a:custGeom>
              <a:avLst/>
              <a:gdLst>
                <a:gd name="T0" fmla="*/ 10 w 285"/>
                <a:gd name="T1" fmla="*/ 238 h 238"/>
                <a:gd name="T2" fmla="*/ 0 w 285"/>
                <a:gd name="T3" fmla="*/ 226 h 238"/>
                <a:gd name="T4" fmla="*/ 275 w 285"/>
                <a:gd name="T5" fmla="*/ 0 h 238"/>
                <a:gd name="T6" fmla="*/ 285 w 285"/>
                <a:gd name="T7" fmla="*/ 12 h 238"/>
                <a:gd name="T8" fmla="*/ 10 w 285"/>
                <a:gd name="T9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" h="238">
                  <a:moveTo>
                    <a:pt x="10" y="238"/>
                  </a:moveTo>
                  <a:lnTo>
                    <a:pt x="0" y="226"/>
                  </a:lnTo>
                  <a:lnTo>
                    <a:pt x="275" y="0"/>
                  </a:lnTo>
                  <a:lnTo>
                    <a:pt x="285" y="12"/>
                  </a:lnTo>
                  <a:lnTo>
                    <a:pt x="10" y="2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9" name="Rectangle 1041"/>
            <p:cNvSpPr>
              <a:spLocks noChangeArrowheads="1"/>
            </p:cNvSpPr>
            <p:nvPr/>
          </p:nvSpPr>
          <p:spPr bwMode="auto">
            <a:xfrm>
              <a:off x="12112003" y="2608723"/>
              <a:ext cx="50906" cy="83559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30" name="Freeform 1042"/>
            <p:cNvSpPr>
              <a:spLocks/>
            </p:cNvSpPr>
            <p:nvPr/>
          </p:nvSpPr>
          <p:spPr bwMode="auto">
            <a:xfrm>
              <a:off x="11155979" y="2844918"/>
              <a:ext cx="539873" cy="699672"/>
            </a:xfrm>
            <a:custGeom>
              <a:avLst/>
              <a:gdLst>
                <a:gd name="T0" fmla="*/ 171 w 184"/>
                <a:gd name="T1" fmla="*/ 252 h 252"/>
                <a:gd name="T2" fmla="*/ 0 w 184"/>
                <a:gd name="T3" fmla="*/ 9 h 252"/>
                <a:gd name="T4" fmla="*/ 12 w 184"/>
                <a:gd name="T5" fmla="*/ 0 h 252"/>
                <a:gd name="T6" fmla="*/ 184 w 184"/>
                <a:gd name="T7" fmla="*/ 243 h 252"/>
                <a:gd name="T8" fmla="*/ 171 w 184"/>
                <a:gd name="T9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52">
                  <a:moveTo>
                    <a:pt x="171" y="252"/>
                  </a:moveTo>
                  <a:lnTo>
                    <a:pt x="0" y="9"/>
                  </a:lnTo>
                  <a:lnTo>
                    <a:pt x="12" y="0"/>
                  </a:lnTo>
                  <a:lnTo>
                    <a:pt x="184" y="243"/>
                  </a:lnTo>
                  <a:lnTo>
                    <a:pt x="171" y="2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31" name="Freeform 1043"/>
            <p:cNvSpPr>
              <a:spLocks/>
            </p:cNvSpPr>
            <p:nvPr/>
          </p:nvSpPr>
          <p:spPr bwMode="auto">
            <a:xfrm>
              <a:off x="10064988" y="3421343"/>
              <a:ext cx="1459344" cy="371114"/>
            </a:xfrm>
            <a:custGeom>
              <a:avLst/>
              <a:gdLst>
                <a:gd name="T0" fmla="*/ 550 w 553"/>
                <a:gd name="T1" fmla="*/ 128 h 128"/>
                <a:gd name="T2" fmla="*/ 0 w 553"/>
                <a:gd name="T3" fmla="*/ 16 h 128"/>
                <a:gd name="T4" fmla="*/ 3 w 553"/>
                <a:gd name="T5" fmla="*/ 0 h 128"/>
                <a:gd name="T6" fmla="*/ 553 w 553"/>
                <a:gd name="T7" fmla="*/ 113 h 128"/>
                <a:gd name="T8" fmla="*/ 550 w 553"/>
                <a:gd name="T9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3" h="128">
                  <a:moveTo>
                    <a:pt x="550" y="128"/>
                  </a:moveTo>
                  <a:lnTo>
                    <a:pt x="0" y="16"/>
                  </a:lnTo>
                  <a:lnTo>
                    <a:pt x="3" y="0"/>
                  </a:lnTo>
                  <a:lnTo>
                    <a:pt x="553" y="113"/>
                  </a:lnTo>
                  <a:lnTo>
                    <a:pt x="55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0209087" y="3027138"/>
            <a:ext cx="3982452" cy="1861171"/>
            <a:chOff x="9989069" y="1874834"/>
            <a:chExt cx="4434264" cy="2072322"/>
          </a:xfrm>
          <a:solidFill>
            <a:schemeClr val="bg1"/>
          </a:solidFill>
        </p:grpSpPr>
        <p:sp>
          <p:nvSpPr>
            <p:cNvPr id="43" name="Oval 1044"/>
            <p:cNvSpPr>
              <a:spLocks noChangeArrowheads="1"/>
            </p:cNvSpPr>
            <p:nvPr/>
          </p:nvSpPr>
          <p:spPr bwMode="auto">
            <a:xfrm>
              <a:off x="12033273" y="2490624"/>
              <a:ext cx="196828" cy="19682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4" name="Oval 1045"/>
            <p:cNvSpPr>
              <a:spLocks noChangeArrowheads="1"/>
            </p:cNvSpPr>
            <p:nvPr/>
          </p:nvSpPr>
          <p:spPr bwMode="auto">
            <a:xfrm>
              <a:off x="13211433" y="2828044"/>
              <a:ext cx="219324" cy="2165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5" name="Oval 1046"/>
            <p:cNvSpPr>
              <a:spLocks noChangeArrowheads="1"/>
            </p:cNvSpPr>
            <p:nvPr/>
          </p:nvSpPr>
          <p:spPr bwMode="auto">
            <a:xfrm>
              <a:off x="13163631" y="1874834"/>
              <a:ext cx="219324" cy="21932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6" name="Oval 1047"/>
            <p:cNvSpPr>
              <a:spLocks noChangeArrowheads="1"/>
            </p:cNvSpPr>
            <p:nvPr/>
          </p:nvSpPr>
          <p:spPr bwMode="auto">
            <a:xfrm>
              <a:off x="14263058" y="2780244"/>
              <a:ext cx="160275" cy="15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7" name="Oval 1048"/>
            <p:cNvSpPr>
              <a:spLocks noChangeArrowheads="1"/>
            </p:cNvSpPr>
            <p:nvPr/>
          </p:nvSpPr>
          <p:spPr bwMode="auto">
            <a:xfrm>
              <a:off x="11091308" y="2777432"/>
              <a:ext cx="160275" cy="160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8" name="Oval 1049"/>
            <p:cNvSpPr>
              <a:spLocks noChangeArrowheads="1"/>
            </p:cNvSpPr>
            <p:nvPr/>
          </p:nvSpPr>
          <p:spPr bwMode="auto">
            <a:xfrm>
              <a:off x="12038896" y="1891704"/>
              <a:ext cx="185582" cy="18558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9" name="Oval 1050"/>
            <p:cNvSpPr>
              <a:spLocks noChangeArrowheads="1"/>
            </p:cNvSpPr>
            <p:nvPr/>
          </p:nvSpPr>
          <p:spPr bwMode="auto">
            <a:xfrm>
              <a:off x="9989069" y="3348235"/>
              <a:ext cx="160275" cy="15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50" name="Oval 1051"/>
            <p:cNvSpPr>
              <a:spLocks noChangeArrowheads="1"/>
            </p:cNvSpPr>
            <p:nvPr/>
          </p:nvSpPr>
          <p:spPr bwMode="auto">
            <a:xfrm>
              <a:off x="13621961" y="3786881"/>
              <a:ext cx="154651" cy="160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51" name="Oval 1052"/>
            <p:cNvSpPr>
              <a:spLocks noChangeArrowheads="1"/>
            </p:cNvSpPr>
            <p:nvPr/>
          </p:nvSpPr>
          <p:spPr bwMode="auto">
            <a:xfrm>
              <a:off x="10267440" y="2217877"/>
              <a:ext cx="157463" cy="15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3424304" y="2153697"/>
            <a:ext cx="17552019" cy="929916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1053"/>
          <p:cNvSpPr>
            <a:spLocks/>
          </p:cNvSpPr>
          <p:nvPr/>
        </p:nvSpPr>
        <p:spPr bwMode="auto">
          <a:xfrm>
            <a:off x="11469228" y="4396689"/>
            <a:ext cx="1300548" cy="1596013"/>
          </a:xfrm>
          <a:custGeom>
            <a:avLst/>
            <a:gdLst>
              <a:gd name="T0" fmla="*/ 265 w 521"/>
              <a:gd name="T1" fmla="*/ 0 h 638"/>
              <a:gd name="T2" fmla="*/ 54 w 521"/>
              <a:gd name="T3" fmla="*/ 117 h 638"/>
              <a:gd name="T4" fmla="*/ 41 w 521"/>
              <a:gd name="T5" fmla="*/ 251 h 638"/>
              <a:gd name="T6" fmla="*/ 0 w 521"/>
              <a:gd name="T7" fmla="*/ 391 h 638"/>
              <a:gd name="T8" fmla="*/ 48 w 521"/>
              <a:gd name="T9" fmla="*/ 413 h 638"/>
              <a:gd name="T10" fmla="*/ 34 w 521"/>
              <a:gd name="T11" fmla="*/ 444 h 638"/>
              <a:gd name="T12" fmla="*/ 52 w 521"/>
              <a:gd name="T13" fmla="*/ 459 h 638"/>
              <a:gd name="T14" fmla="*/ 37 w 521"/>
              <a:gd name="T15" fmla="*/ 470 h 638"/>
              <a:gd name="T16" fmla="*/ 49 w 521"/>
              <a:gd name="T17" fmla="*/ 507 h 638"/>
              <a:gd name="T18" fmla="*/ 49 w 521"/>
              <a:gd name="T19" fmla="*/ 506 h 638"/>
              <a:gd name="T20" fmla="*/ 74 w 521"/>
              <a:gd name="T21" fmla="*/ 556 h 638"/>
              <a:gd name="T22" fmla="*/ 180 w 521"/>
              <a:gd name="T23" fmla="*/ 544 h 638"/>
              <a:gd name="T24" fmla="*/ 180 w 521"/>
              <a:gd name="T25" fmla="*/ 638 h 638"/>
              <a:gd name="T26" fmla="*/ 423 w 521"/>
              <a:gd name="T27" fmla="*/ 638 h 638"/>
              <a:gd name="T28" fmla="*/ 416 w 521"/>
              <a:gd name="T29" fmla="*/ 504 h 638"/>
              <a:gd name="T30" fmla="*/ 521 w 521"/>
              <a:gd name="T31" fmla="*/ 265 h 638"/>
              <a:gd name="T32" fmla="*/ 265 w 521"/>
              <a:gd name="T33" fmla="*/ 0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21" h="638">
                <a:moveTo>
                  <a:pt x="265" y="0"/>
                </a:moveTo>
                <a:cubicBezTo>
                  <a:pt x="158" y="0"/>
                  <a:pt x="92" y="39"/>
                  <a:pt x="54" y="117"/>
                </a:cubicBezTo>
                <a:cubicBezTo>
                  <a:pt x="38" y="149"/>
                  <a:pt x="27" y="237"/>
                  <a:pt x="41" y="251"/>
                </a:cubicBezTo>
                <a:cubicBezTo>
                  <a:pt x="71" y="281"/>
                  <a:pt x="0" y="345"/>
                  <a:pt x="0" y="391"/>
                </a:cubicBezTo>
                <a:cubicBezTo>
                  <a:pt x="0" y="417"/>
                  <a:pt x="37" y="403"/>
                  <a:pt x="48" y="413"/>
                </a:cubicBezTo>
                <a:cubicBezTo>
                  <a:pt x="57" y="423"/>
                  <a:pt x="34" y="438"/>
                  <a:pt x="34" y="444"/>
                </a:cubicBezTo>
                <a:cubicBezTo>
                  <a:pt x="34" y="456"/>
                  <a:pt x="45" y="459"/>
                  <a:pt x="52" y="459"/>
                </a:cubicBezTo>
                <a:cubicBezTo>
                  <a:pt x="52" y="459"/>
                  <a:pt x="37" y="458"/>
                  <a:pt x="37" y="470"/>
                </a:cubicBezTo>
                <a:cubicBezTo>
                  <a:pt x="37" y="485"/>
                  <a:pt x="50" y="478"/>
                  <a:pt x="49" y="507"/>
                </a:cubicBezTo>
                <a:cubicBezTo>
                  <a:pt x="49" y="506"/>
                  <a:pt x="49" y="506"/>
                  <a:pt x="49" y="506"/>
                </a:cubicBezTo>
                <a:cubicBezTo>
                  <a:pt x="46" y="528"/>
                  <a:pt x="46" y="556"/>
                  <a:pt x="74" y="556"/>
                </a:cubicBezTo>
                <a:cubicBezTo>
                  <a:pt x="108" y="556"/>
                  <a:pt x="148" y="533"/>
                  <a:pt x="180" y="544"/>
                </a:cubicBezTo>
                <a:cubicBezTo>
                  <a:pt x="203" y="551"/>
                  <a:pt x="196" y="622"/>
                  <a:pt x="180" y="638"/>
                </a:cubicBezTo>
                <a:cubicBezTo>
                  <a:pt x="423" y="638"/>
                  <a:pt x="423" y="638"/>
                  <a:pt x="423" y="638"/>
                </a:cubicBezTo>
                <a:cubicBezTo>
                  <a:pt x="423" y="638"/>
                  <a:pt x="386" y="595"/>
                  <a:pt x="416" y="504"/>
                </a:cubicBezTo>
                <a:cubicBezTo>
                  <a:pt x="438" y="437"/>
                  <a:pt x="521" y="448"/>
                  <a:pt x="521" y="265"/>
                </a:cubicBezTo>
                <a:cubicBezTo>
                  <a:pt x="521" y="119"/>
                  <a:pt x="422" y="0"/>
                  <a:pt x="265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3599" dirty="0">
              <a:latin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4144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    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댓글달</a:t>
            </a:r>
            <a:r>
              <a:rPr lang="ko-KR" altLang="en-US" sz="3300" dirty="0" err="1">
                <a:solidFill>
                  <a:schemeClr val="tx2"/>
                </a:solidFill>
              </a:rPr>
              <a:t>기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err="1" smtClean="0">
                <a:solidFill>
                  <a:schemeClr val="tx2"/>
                </a:solidFill>
              </a:rPr>
              <a:t>댓글</a:t>
            </a:r>
            <a:r>
              <a:rPr lang="ko-KR" altLang="en-US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입력폼에</a:t>
            </a:r>
            <a:r>
              <a:rPr lang="ko-KR" altLang="en-US" sz="3300" dirty="0" smtClean="0">
                <a:solidFill>
                  <a:schemeClr val="tx2"/>
                </a:solidFill>
              </a:rPr>
              <a:t> 내용 입력 후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댓글달기버튼을</a:t>
            </a:r>
            <a:r>
              <a:rPr lang="ko-KR" altLang="en-US" sz="3300" dirty="0" smtClean="0">
                <a:solidFill>
                  <a:schemeClr val="tx2"/>
                </a:solidFill>
              </a:rPr>
              <a:t> 누르면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댓글을</a:t>
            </a:r>
            <a:r>
              <a:rPr lang="ko-KR" altLang="en-US" sz="3300" dirty="0" smtClean="0">
                <a:solidFill>
                  <a:schemeClr val="tx2"/>
                </a:solidFill>
              </a:rPr>
              <a:t> 달수 있다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>
                <a:solidFill>
                  <a:schemeClr val="tx2"/>
                </a:solidFill>
              </a:rPr>
              <a:t> </a:t>
            </a:r>
            <a:r>
              <a:rPr lang="en-US" altLang="ko-KR" sz="3300" dirty="0" smtClean="0">
                <a:solidFill>
                  <a:schemeClr val="tx2"/>
                </a:solidFill>
              </a:rPr>
              <a:t>   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답글버튼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err="1" smtClean="0">
                <a:solidFill>
                  <a:schemeClr val="tx2"/>
                </a:solidFill>
              </a:rPr>
              <a:t>답글</a:t>
            </a:r>
            <a:r>
              <a:rPr lang="ko-KR" altLang="en-US" sz="3300" dirty="0" smtClean="0">
                <a:solidFill>
                  <a:schemeClr val="tx2"/>
                </a:solidFill>
              </a:rPr>
              <a:t> 버튼을 누르면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답글폼이</a:t>
            </a:r>
            <a:r>
              <a:rPr lang="ko-KR" altLang="en-US" sz="3300" dirty="0" smtClean="0">
                <a:solidFill>
                  <a:schemeClr val="tx2"/>
                </a:solidFill>
              </a:rPr>
              <a:t> 보여진다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3300" dirty="0" err="1" smtClean="0">
                <a:solidFill>
                  <a:schemeClr val="tx2"/>
                </a:solidFill>
              </a:rPr>
              <a:t>한번더</a:t>
            </a:r>
            <a:r>
              <a:rPr lang="ko-KR" altLang="en-US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답글버튼을</a:t>
            </a:r>
            <a:r>
              <a:rPr lang="ko-KR" altLang="en-US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클릭시</a:t>
            </a:r>
            <a:r>
              <a:rPr lang="ko-KR" altLang="en-US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답글폼이</a:t>
            </a:r>
            <a:r>
              <a:rPr lang="ko-KR" altLang="en-US" sz="3300" dirty="0" smtClean="0">
                <a:solidFill>
                  <a:schemeClr val="tx2"/>
                </a:solidFill>
              </a:rPr>
              <a:t> 닫혀진다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>
                <a:solidFill>
                  <a:schemeClr val="tx2"/>
                </a:solidFill>
              </a:rPr>
              <a:t> </a:t>
            </a:r>
            <a:r>
              <a:rPr lang="en-US" altLang="ko-KR" sz="3300" dirty="0" smtClean="0">
                <a:solidFill>
                  <a:schemeClr val="tx2"/>
                </a:solidFill>
              </a:rPr>
              <a:t>    </a:t>
            </a:r>
            <a:r>
              <a:rPr lang="ko-KR" altLang="en-US" sz="3300" dirty="0" smtClean="0">
                <a:solidFill>
                  <a:schemeClr val="tx2"/>
                </a:solidFill>
              </a:rPr>
              <a:t>추천버튼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추천버튼을 누르면 추천이 된다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각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댓글마다</a:t>
            </a:r>
            <a:r>
              <a:rPr lang="ko-KR" altLang="en-US" sz="3300" dirty="0" smtClean="0">
                <a:solidFill>
                  <a:schemeClr val="tx2"/>
                </a:solidFill>
              </a:rPr>
              <a:t> 아이디당 한번씩만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추천가능하다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7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8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댓글</a:t>
            </a:r>
            <a:endParaRPr lang="en-US" sz="48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49" name="내용 개체 틀 4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37833"/>
            <a:ext cx="10766425" cy="9855553"/>
          </a:xfrm>
        </p:spPr>
      </p:pic>
      <p:sp>
        <p:nvSpPr>
          <p:cNvPr id="50" name="직사각형 49"/>
          <p:cNvSpPr/>
          <p:nvPr/>
        </p:nvSpPr>
        <p:spPr>
          <a:xfrm>
            <a:off x="2178868" y="3776568"/>
            <a:ext cx="433703" cy="583162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꺾인 연결선 50"/>
          <p:cNvCxnSpPr>
            <a:stCxn id="50" idx="2"/>
          </p:cNvCxnSpPr>
          <p:nvPr/>
        </p:nvCxnSpPr>
        <p:spPr>
          <a:xfrm rot="5400000">
            <a:off x="1979342" y="4776108"/>
            <a:ext cx="832756" cy="1"/>
          </a:xfrm>
          <a:prstGeom prst="bentConnector3">
            <a:avLst>
              <a:gd name="adj1" fmla="val 50000"/>
            </a:avLst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 flipV="1">
            <a:off x="1219199" y="9100458"/>
            <a:ext cx="10766425" cy="3292928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2102892" y="9160323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1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12510190" y="3200403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1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2510190" y="6553196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2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2538098" y="4563835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2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1112735" y="3935185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3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12510190" y="9372595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3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2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    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댓글수정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err="1" smtClean="0">
                <a:solidFill>
                  <a:schemeClr val="tx2"/>
                </a:solidFill>
              </a:rPr>
              <a:t>댓글</a:t>
            </a:r>
            <a:r>
              <a:rPr lang="ko-KR" altLang="en-US" sz="3300" dirty="0" smtClean="0">
                <a:solidFill>
                  <a:schemeClr val="tx2"/>
                </a:solidFill>
              </a:rPr>
              <a:t> 수정을 누르면 자기가 쓴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댓글에</a:t>
            </a:r>
            <a:r>
              <a:rPr lang="ko-KR" altLang="en-US" sz="3300" dirty="0" smtClean="0">
                <a:solidFill>
                  <a:schemeClr val="tx2"/>
                </a:solidFill>
              </a:rPr>
              <a:t> 대하여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댓글을</a:t>
            </a:r>
            <a:r>
              <a:rPr lang="ko-KR" altLang="en-US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수정할수있다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 smtClean="0">
                <a:solidFill>
                  <a:schemeClr val="tx2"/>
                </a:solidFill>
              </a:rPr>
              <a:t>     </a:t>
            </a:r>
            <a:r>
              <a:rPr lang="ko-KR" altLang="en-US" sz="3300" dirty="0" smtClean="0">
                <a:solidFill>
                  <a:schemeClr val="tx2"/>
                </a:solidFill>
              </a:rPr>
              <a:t>삭제버튼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삭제 버튼을 누르면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댓글이</a:t>
            </a:r>
            <a:r>
              <a:rPr lang="ko-KR" altLang="en-US" sz="3300" dirty="0" smtClean="0">
                <a:solidFill>
                  <a:schemeClr val="tx2"/>
                </a:solidFill>
              </a:rPr>
              <a:t> 삭제 된다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>
                <a:solidFill>
                  <a:schemeClr val="tx2"/>
                </a:solidFill>
              </a:rPr>
              <a:t> </a:t>
            </a:r>
            <a:r>
              <a:rPr lang="en-US" altLang="ko-KR" sz="3300" dirty="0" smtClean="0">
                <a:solidFill>
                  <a:schemeClr val="tx2"/>
                </a:solidFill>
              </a:rPr>
              <a:t>   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페이징처리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페이지 번호를 누르면 그 페이지 번호에 맞는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댓글이</a:t>
            </a:r>
            <a:r>
              <a:rPr lang="ko-KR" altLang="en-US" sz="3300" dirty="0" smtClean="0">
                <a:solidFill>
                  <a:schemeClr val="tx2"/>
                </a:solidFill>
              </a:rPr>
              <a:t> 출력된다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 smtClean="0">
                <a:solidFill>
                  <a:schemeClr val="tx2"/>
                </a:solidFill>
              </a:rPr>
              <a:t>     </a:t>
            </a:r>
            <a:r>
              <a:rPr lang="ko-KR" altLang="en-US" sz="3300" dirty="0" smtClean="0">
                <a:solidFill>
                  <a:schemeClr val="tx2"/>
                </a:solidFill>
              </a:rPr>
              <a:t>아이디클릭</a:t>
            </a: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아이디를 클릭하면 그 아이디의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갤로그로</a:t>
            </a:r>
            <a:r>
              <a:rPr lang="ko-KR" altLang="en-US" sz="3300" dirty="0" smtClean="0">
                <a:solidFill>
                  <a:schemeClr val="tx2"/>
                </a:solidFill>
              </a:rPr>
              <a:t> 이동</a:t>
            </a:r>
            <a:endParaRPr lang="en-US" altLang="ko-KR" sz="3300" dirty="0" smtClean="0">
              <a:solidFill>
                <a:schemeClr val="tx2"/>
              </a:solidFill>
            </a:endParaRPr>
          </a:p>
        </p:txBody>
      </p:sp>
      <p:sp>
        <p:nvSpPr>
          <p:cNvPr id="7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8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댓글</a:t>
            </a:r>
            <a:endParaRPr lang="en-US" sz="48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49" name="내용 개체 틀 48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12"/>
          <a:stretch/>
        </p:blipFill>
        <p:spPr>
          <a:xfrm>
            <a:off x="1219200" y="2537833"/>
            <a:ext cx="10766426" cy="6562625"/>
          </a:xfrm>
        </p:spPr>
      </p:pic>
      <p:sp>
        <p:nvSpPr>
          <p:cNvPr id="57" name="타원 56"/>
          <p:cNvSpPr/>
          <p:nvPr/>
        </p:nvSpPr>
        <p:spPr>
          <a:xfrm>
            <a:off x="12510190" y="3200403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4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2510190" y="5829987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5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12510190" y="7952009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6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776107"/>
            <a:ext cx="10058400" cy="2913316"/>
          </a:xfrm>
          <a:prstGeom prst="rect">
            <a:avLst/>
          </a:prstGeom>
        </p:spPr>
      </p:pic>
      <p:cxnSp>
        <p:nvCxnSpPr>
          <p:cNvPr id="51" name="꺾인 연결선 50"/>
          <p:cNvCxnSpPr/>
          <p:nvPr/>
        </p:nvCxnSpPr>
        <p:spPr>
          <a:xfrm rot="5400000">
            <a:off x="2343805" y="4786608"/>
            <a:ext cx="832756" cy="1"/>
          </a:xfrm>
          <a:prstGeom prst="bentConnector3">
            <a:avLst>
              <a:gd name="adj1" fmla="val 50000"/>
            </a:avLst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/>
          <p:cNvSpPr/>
          <p:nvPr/>
        </p:nvSpPr>
        <p:spPr>
          <a:xfrm>
            <a:off x="2973304" y="4563835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4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290160" y="3801835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5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690" y="9372595"/>
            <a:ext cx="10714936" cy="3181350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5793704" y="12040056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6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2510190" y="10545521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7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234872" y="9508646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7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65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일반적인 커뮤니티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</a:t>
            </a:r>
            <a:r>
              <a:rPr lang="ko-KR" altLang="en-US" sz="3300" dirty="0" smtClean="0">
                <a:solidFill>
                  <a:schemeClr val="tx2"/>
                </a:solidFill>
              </a:rPr>
              <a:t> 사이트의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</a:t>
            </a:r>
            <a:r>
              <a:rPr lang="ko-KR" altLang="en-US" sz="3300" dirty="0" smtClean="0">
                <a:solidFill>
                  <a:schemeClr val="tx2"/>
                </a:solidFill>
              </a:rPr>
              <a:t> 말고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 err="1" smtClean="0">
                <a:solidFill>
                  <a:schemeClr val="tx2"/>
                </a:solidFill>
              </a:rPr>
              <a:t>Youtube</a:t>
            </a:r>
            <a:r>
              <a:rPr lang="ko-KR" altLang="en-US" sz="3300" dirty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</a:t>
            </a:r>
            <a:r>
              <a:rPr lang="ko-KR" altLang="en-US" sz="3300" dirty="0" smtClean="0">
                <a:solidFill>
                  <a:schemeClr val="tx2"/>
                </a:solidFill>
              </a:rPr>
              <a:t> 형식으로 스크롤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페이징</a:t>
            </a:r>
            <a:r>
              <a:rPr lang="ko-KR" altLang="en-US" sz="3300" dirty="0" smtClean="0">
                <a:solidFill>
                  <a:schemeClr val="tx2"/>
                </a:solidFill>
              </a:rPr>
              <a:t> 개념 기술 도입</a:t>
            </a: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     스크롤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페이징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링크게시판의 내용의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댓글은</a:t>
            </a:r>
            <a:r>
              <a:rPr lang="ko-KR" altLang="en-US" sz="3300" dirty="0" smtClean="0">
                <a:solidFill>
                  <a:schemeClr val="tx2"/>
                </a:solidFill>
              </a:rPr>
              <a:t> 스크롤을 내리면 출력되게 스크롤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페이징을</a:t>
            </a:r>
            <a:r>
              <a:rPr lang="ko-KR" altLang="en-US" sz="3300" dirty="0" smtClean="0">
                <a:solidFill>
                  <a:schemeClr val="tx2"/>
                </a:solidFill>
              </a:rPr>
              <a:t> 이용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>
                <a:solidFill>
                  <a:schemeClr val="tx2"/>
                </a:solidFill>
              </a:rPr>
              <a:t> </a:t>
            </a:r>
            <a:r>
              <a:rPr lang="en-US" altLang="ko-KR" sz="3300" dirty="0" smtClean="0">
                <a:solidFill>
                  <a:schemeClr val="tx2"/>
                </a:solidFill>
              </a:rPr>
              <a:t>   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답글보기를</a:t>
            </a:r>
            <a:r>
              <a:rPr lang="ko-KR" altLang="en-US" sz="3300" dirty="0" smtClean="0">
                <a:solidFill>
                  <a:schemeClr val="tx2"/>
                </a:solidFill>
              </a:rPr>
              <a:t> 클릭하면 그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댓글의</a:t>
            </a:r>
            <a:r>
              <a:rPr lang="ko-KR" altLang="en-US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답글을</a:t>
            </a:r>
            <a:r>
              <a:rPr lang="ko-KR" altLang="en-US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볼수</a:t>
            </a:r>
            <a:r>
              <a:rPr lang="ko-KR" altLang="en-US" sz="3300" dirty="0" smtClean="0">
                <a:solidFill>
                  <a:schemeClr val="tx2"/>
                </a:solidFill>
              </a:rPr>
              <a:t> 있다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>
                <a:solidFill>
                  <a:schemeClr val="tx2"/>
                </a:solidFill>
              </a:rPr>
              <a:t> </a:t>
            </a:r>
            <a:r>
              <a:rPr lang="en-US" altLang="ko-KR" sz="3300" dirty="0" smtClean="0">
                <a:solidFill>
                  <a:schemeClr val="tx2"/>
                </a:solidFill>
              </a:rPr>
              <a:t>   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</a:t>
            </a:r>
            <a:r>
              <a:rPr lang="ko-KR" altLang="en-US" sz="3300" dirty="0" smtClean="0">
                <a:solidFill>
                  <a:schemeClr val="tx2"/>
                </a:solidFill>
              </a:rPr>
              <a:t> 숨기기를 클릭하면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답글이</a:t>
            </a:r>
            <a:r>
              <a:rPr lang="ko-KR" altLang="en-US" sz="3300" dirty="0" smtClean="0">
                <a:solidFill>
                  <a:schemeClr val="tx2"/>
                </a:solidFill>
              </a:rPr>
              <a:t> 숨겨진다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7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8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댓글</a:t>
            </a:r>
            <a:endParaRPr lang="en-US" sz="48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12510190" y="5470065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8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2510190" y="7957448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9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04" y="2981199"/>
            <a:ext cx="10058400" cy="8595757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67" t="74545" r="47482" b="18037"/>
          <a:stretch/>
        </p:blipFill>
        <p:spPr bwMode="auto">
          <a:xfrm>
            <a:off x="5305005" y="5894610"/>
            <a:ext cx="816428" cy="73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타원 21"/>
          <p:cNvSpPr/>
          <p:nvPr/>
        </p:nvSpPr>
        <p:spPr>
          <a:xfrm>
            <a:off x="2583583" y="8948050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9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944" y="7502633"/>
            <a:ext cx="7030585" cy="2890833"/>
          </a:xfrm>
          <a:prstGeom prst="rect">
            <a:avLst/>
          </a:prstGeom>
        </p:spPr>
      </p:pic>
      <p:cxnSp>
        <p:nvCxnSpPr>
          <p:cNvPr id="24" name="꺾인 연결선 23"/>
          <p:cNvCxnSpPr/>
          <p:nvPr/>
        </p:nvCxnSpPr>
        <p:spPr>
          <a:xfrm flipV="1">
            <a:off x="3018642" y="8948049"/>
            <a:ext cx="711304" cy="212273"/>
          </a:xfrm>
          <a:prstGeom prst="bentConnector3">
            <a:avLst>
              <a:gd name="adj1" fmla="val 50000"/>
            </a:avLst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12510190" y="9405246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0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669875" y="7502633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0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86" r="2757"/>
          <a:stretch/>
        </p:blipFill>
        <p:spPr>
          <a:xfrm>
            <a:off x="10987569" y="5347606"/>
            <a:ext cx="64869" cy="6229350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0325323" y="9968921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8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121433" y="5894610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8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2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200" b="1" dirty="0" smtClean="0">
                <a:solidFill>
                  <a:schemeClr val="tx2"/>
                </a:solidFill>
              </a:rPr>
              <a:t>갤로그홈</a:t>
            </a:r>
            <a:endParaRPr lang="ko-KR" altLang="en-US" sz="72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100" dirty="0" smtClean="0">
                <a:solidFill>
                  <a:schemeClr val="tx2"/>
                </a:solidFill>
              </a:rPr>
              <a:t>   - </a:t>
            </a:r>
            <a:r>
              <a:rPr lang="ko-KR" altLang="en-US" sz="4100" dirty="0" smtClean="0">
                <a:solidFill>
                  <a:schemeClr val="tx2"/>
                </a:solidFill>
              </a:rPr>
              <a:t>낙서장</a:t>
            </a:r>
            <a:r>
              <a:rPr lang="en-US" altLang="ko-KR" sz="4100" dirty="0" smtClean="0">
                <a:solidFill>
                  <a:schemeClr val="tx2"/>
                </a:solidFill>
              </a:rPr>
              <a:t>/</a:t>
            </a:r>
            <a:r>
              <a:rPr lang="ko-KR" altLang="en-US" sz="4100" dirty="0" smtClean="0">
                <a:solidFill>
                  <a:schemeClr val="tx2"/>
                </a:solidFill>
              </a:rPr>
              <a:t>방명록 최신글 출력</a:t>
            </a: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 smtClean="0">
                <a:solidFill>
                  <a:schemeClr val="tx2"/>
                </a:solidFill>
              </a:rPr>
              <a:t>갤로그아이디 출력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100" dirty="0" smtClean="0">
              <a:solidFill>
                <a:schemeClr val="tx2"/>
              </a:solidFill>
            </a:endParaRPr>
          </a:p>
          <a:p>
            <a:r>
              <a:rPr lang="ko-KR" altLang="en-US" sz="7200" b="1" dirty="0" smtClean="0">
                <a:solidFill>
                  <a:schemeClr val="tx2"/>
                </a:solidFill>
              </a:rPr>
              <a:t>메모장</a:t>
            </a:r>
            <a:endParaRPr lang="en-US" altLang="ko-KR" sz="72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 smtClean="0">
                <a:solidFill>
                  <a:schemeClr val="tx2"/>
                </a:solidFill>
              </a:rPr>
              <a:t>메모장페이지로 이동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100" dirty="0">
              <a:solidFill>
                <a:schemeClr val="tx2"/>
              </a:solidFill>
            </a:endParaRPr>
          </a:p>
          <a:p>
            <a:r>
              <a:rPr lang="ko-KR" altLang="en-US" sz="7200" b="1" dirty="0">
                <a:solidFill>
                  <a:schemeClr val="tx2"/>
                </a:solidFill>
              </a:rPr>
              <a:t>방명록</a:t>
            </a:r>
            <a:endParaRPr lang="en-US" altLang="ko-KR" sz="72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 smtClean="0">
                <a:solidFill>
                  <a:schemeClr val="tx2"/>
                </a:solidFill>
              </a:rPr>
              <a:t>방명록페이지로 </a:t>
            </a:r>
            <a:r>
              <a:rPr lang="ko-KR" altLang="en-US" sz="4100" dirty="0">
                <a:solidFill>
                  <a:schemeClr val="tx2"/>
                </a:solidFill>
              </a:rPr>
              <a:t>이동</a:t>
            </a:r>
            <a:endParaRPr lang="en-US" altLang="ko-KR" sz="4100" dirty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갤로그홈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53" y="2061557"/>
            <a:ext cx="11160000" cy="11198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83326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200" b="1" dirty="0" smtClean="0">
                <a:solidFill>
                  <a:schemeClr val="tx2"/>
                </a:solidFill>
              </a:rPr>
              <a:t>낙서장</a:t>
            </a:r>
            <a:endParaRPr lang="ko-KR" altLang="en-US" sz="72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>
                <a:solidFill>
                  <a:schemeClr val="tx2"/>
                </a:solidFill>
              </a:rPr>
              <a:t>본인의 갤로그면 </a:t>
            </a:r>
            <a:r>
              <a:rPr lang="ko-KR" altLang="en-US" sz="4100" dirty="0" smtClean="0">
                <a:solidFill>
                  <a:schemeClr val="tx2"/>
                </a:solidFill>
              </a:rPr>
              <a:t>글쓰기</a:t>
            </a:r>
            <a:r>
              <a:rPr lang="en-US" altLang="ko-KR" sz="4100" dirty="0" smtClean="0">
                <a:solidFill>
                  <a:schemeClr val="tx2"/>
                </a:solidFill>
              </a:rPr>
              <a:t>,</a:t>
            </a:r>
            <a:r>
              <a:rPr lang="ko-KR" altLang="en-US" sz="4100" dirty="0" smtClean="0">
                <a:solidFill>
                  <a:schemeClr val="tx2"/>
                </a:solidFill>
              </a:rPr>
              <a:t>수정                   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  가능</a:t>
            </a:r>
            <a:r>
              <a:rPr lang="en-US" altLang="ko-KR" sz="4100" dirty="0" smtClean="0">
                <a:solidFill>
                  <a:schemeClr val="tx2"/>
                </a:solidFill>
              </a:rPr>
              <a:t>(</a:t>
            </a:r>
            <a:r>
              <a:rPr lang="ko-KR" altLang="en-US" sz="4100" dirty="0" smtClean="0">
                <a:solidFill>
                  <a:schemeClr val="tx2"/>
                </a:solidFill>
              </a:rPr>
              <a:t>글쓰기 페이지로 이동</a:t>
            </a:r>
            <a:r>
              <a:rPr lang="en-US" altLang="ko-KR" sz="4100" dirty="0" smtClean="0">
                <a:solidFill>
                  <a:schemeClr val="tx2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 - </a:t>
            </a:r>
            <a:r>
              <a:rPr lang="ko-KR" altLang="en-US" sz="4100" dirty="0" smtClean="0">
                <a:solidFill>
                  <a:schemeClr val="tx2"/>
                </a:solidFill>
              </a:rPr>
              <a:t>삭제후 그 페이지에 글이 더이상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   </a:t>
            </a:r>
            <a:r>
              <a:rPr lang="ko-KR" altLang="en-US" sz="4100" dirty="0" smtClean="0">
                <a:solidFill>
                  <a:schemeClr val="tx2"/>
                </a:solidFill>
              </a:rPr>
              <a:t>없으면 전 페이지로 이동</a:t>
            </a:r>
            <a:endParaRPr lang="en-US" altLang="ko-KR" sz="4100" dirty="0" smtClean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낙서장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2050" name="Picture 2" descr="C:\Users\Yeon\Desktop\22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7"/>
            <a:ext cx="11272058" cy="1112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Yeon\Desktop\33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043" y="1014166"/>
            <a:ext cx="11272058" cy="1112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0565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200" b="1" dirty="0" smtClean="0">
                <a:solidFill>
                  <a:schemeClr val="tx2"/>
                </a:solidFill>
              </a:rPr>
              <a:t>메모장 글쓰기</a:t>
            </a:r>
            <a:endParaRPr lang="ko-KR" altLang="en-US" sz="72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 smtClean="0">
                <a:solidFill>
                  <a:schemeClr val="tx2"/>
                </a:solidFill>
              </a:rPr>
              <a:t>글쓰기를 눌러서 넘어왔다면 처음에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    </a:t>
            </a:r>
            <a:r>
              <a:rPr lang="ko-KR" altLang="en-US" sz="4100" dirty="0" smtClean="0">
                <a:solidFill>
                  <a:schemeClr val="tx2"/>
                </a:solidFill>
              </a:rPr>
              <a:t>빈 페이지이고</a:t>
            </a:r>
            <a:r>
              <a:rPr lang="en-US" altLang="ko-KR" sz="4100" dirty="0" smtClean="0">
                <a:solidFill>
                  <a:schemeClr val="tx2"/>
                </a:solidFill>
              </a:rPr>
              <a:t>, </a:t>
            </a:r>
            <a:r>
              <a:rPr lang="ko-KR" altLang="en-US" sz="4100" dirty="0" smtClean="0">
                <a:solidFill>
                  <a:schemeClr val="tx2"/>
                </a:solidFill>
              </a:rPr>
              <a:t>수정을 눌러서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   넘어왔으면 그 글의 내용이 같이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   출력된다</a:t>
            </a:r>
            <a:r>
              <a:rPr lang="en-US" altLang="ko-KR" sz="4100" dirty="0" smtClean="0">
                <a:solidFill>
                  <a:schemeClr val="tx2"/>
                </a:solidFill>
              </a:rPr>
              <a:t>.</a:t>
            </a:r>
            <a:r>
              <a:rPr lang="ko-KR" altLang="en-US" sz="4100" dirty="0" smtClean="0">
                <a:solidFill>
                  <a:schemeClr val="tx2"/>
                </a:solidFill>
              </a:rPr>
              <a:t>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 - </a:t>
            </a:r>
            <a:r>
              <a:rPr lang="ko-KR" altLang="en-US" sz="4100" dirty="0" smtClean="0">
                <a:solidFill>
                  <a:schemeClr val="tx2"/>
                </a:solidFill>
              </a:rPr>
              <a:t>등록</a:t>
            </a:r>
            <a:r>
              <a:rPr lang="en-US" altLang="ko-KR" sz="4100" dirty="0" smtClean="0">
                <a:solidFill>
                  <a:schemeClr val="tx2"/>
                </a:solidFill>
              </a:rPr>
              <a:t>/</a:t>
            </a:r>
            <a:r>
              <a:rPr lang="ko-KR" altLang="en-US" sz="4100" dirty="0" smtClean="0">
                <a:solidFill>
                  <a:schemeClr val="tx2"/>
                </a:solidFill>
              </a:rPr>
              <a:t>수정 후에 버튼을 누르면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    </a:t>
            </a:r>
            <a:r>
              <a:rPr lang="ko-KR" altLang="en-US" sz="4100" dirty="0" smtClean="0">
                <a:solidFill>
                  <a:schemeClr val="tx2"/>
                </a:solidFill>
              </a:rPr>
              <a:t>다시 메모장 페이지로 이동된다</a:t>
            </a:r>
            <a:r>
              <a:rPr lang="en-US" altLang="ko-KR" sz="41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 - </a:t>
            </a:r>
            <a:r>
              <a:rPr lang="ko-KR" altLang="en-US" sz="4100" dirty="0" smtClean="0">
                <a:solidFill>
                  <a:schemeClr val="tx2"/>
                </a:solidFill>
              </a:rPr>
              <a:t>취소 버튼은 이전페이지로 이동한다</a:t>
            </a:r>
            <a:r>
              <a:rPr lang="en-US" altLang="ko-KR" sz="4100" dirty="0" smtClean="0">
                <a:solidFill>
                  <a:schemeClr val="tx2"/>
                </a:solidFill>
              </a:rPr>
              <a:t>.</a:t>
            </a:r>
            <a:endParaRPr lang="ko-KR" altLang="en-US" sz="4100" dirty="0" smtClean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4" y="278186"/>
            <a:ext cx="5636029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smtClean="0">
                <a:solidFill>
                  <a:schemeClr val="tx2"/>
                </a:solidFill>
                <a:latin typeface="Roboto Regular"/>
                <a:cs typeface="Roboto Regular"/>
              </a:rPr>
              <a:t>낙서장 글쓰기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4" y="2061557"/>
            <a:ext cx="11272057" cy="11122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499" y="1014166"/>
            <a:ext cx="11272057" cy="11122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05380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200" b="1" dirty="0" smtClean="0">
                <a:solidFill>
                  <a:schemeClr val="tx2"/>
                </a:solidFill>
              </a:rPr>
              <a:t>방명록</a:t>
            </a:r>
            <a:endParaRPr lang="ko-KR" altLang="en-US" sz="72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>
                <a:solidFill>
                  <a:schemeClr val="tx2"/>
                </a:solidFill>
              </a:rPr>
              <a:t> </a:t>
            </a:r>
            <a:r>
              <a:rPr lang="ko-KR" altLang="en-US" sz="4100" dirty="0" smtClean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 smtClean="0">
                <a:solidFill>
                  <a:schemeClr val="tx2"/>
                </a:solidFill>
              </a:rPr>
              <a:t>닉네임</a:t>
            </a:r>
            <a:r>
              <a:rPr lang="en-US" altLang="ko-KR" sz="4100" dirty="0" smtClean="0">
                <a:solidFill>
                  <a:schemeClr val="tx2"/>
                </a:solidFill>
              </a:rPr>
              <a:t>/</a:t>
            </a:r>
            <a:r>
              <a:rPr lang="ko-KR" altLang="en-US" sz="4100" dirty="0" smtClean="0">
                <a:solidFill>
                  <a:schemeClr val="tx2"/>
                </a:solidFill>
              </a:rPr>
              <a:t>비밀번호</a:t>
            </a:r>
            <a:r>
              <a:rPr lang="en-US" altLang="ko-KR" sz="4100" dirty="0" smtClean="0">
                <a:solidFill>
                  <a:schemeClr val="tx2"/>
                </a:solidFill>
              </a:rPr>
              <a:t>/</a:t>
            </a:r>
            <a:r>
              <a:rPr lang="ko-KR" altLang="en-US" sz="4100" dirty="0" smtClean="0">
                <a:solidFill>
                  <a:schemeClr val="tx2"/>
                </a:solidFill>
              </a:rPr>
              <a:t>내용  입력 후 등록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   버튼을 누르면 방명록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   등록가능</a:t>
            </a:r>
            <a:r>
              <a:rPr lang="en-US" altLang="ko-KR" sz="4100" dirty="0" smtClean="0">
                <a:solidFill>
                  <a:schemeClr val="tx2"/>
                </a:solidFill>
              </a:rPr>
              <a:t>(</a:t>
            </a:r>
            <a:r>
              <a:rPr lang="ko-KR" altLang="en-US" sz="4100" dirty="0" smtClean="0">
                <a:solidFill>
                  <a:schemeClr val="tx2"/>
                </a:solidFill>
              </a:rPr>
              <a:t>닉네임</a:t>
            </a:r>
            <a:r>
              <a:rPr lang="en-US" altLang="ko-KR" sz="4100" dirty="0" smtClean="0">
                <a:solidFill>
                  <a:schemeClr val="tx2"/>
                </a:solidFill>
              </a:rPr>
              <a:t>/</a:t>
            </a:r>
            <a:r>
              <a:rPr lang="ko-KR" altLang="en-US" sz="4100" dirty="0" smtClean="0">
                <a:solidFill>
                  <a:schemeClr val="tx2"/>
                </a:solidFill>
              </a:rPr>
              <a:t>비밀번호는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   내용필수</a:t>
            </a:r>
            <a:r>
              <a:rPr lang="en-US" altLang="ko-KR" sz="4100" dirty="0" smtClean="0">
                <a:solidFill>
                  <a:schemeClr val="tx2"/>
                </a:solidFill>
              </a:rPr>
              <a:t>&amp;</a:t>
            </a:r>
            <a:r>
              <a:rPr lang="ko-KR" altLang="en-US" sz="4100" dirty="0" smtClean="0">
                <a:solidFill>
                  <a:schemeClr val="tx2"/>
                </a:solidFill>
              </a:rPr>
              <a:t>띄어쓰기 불가능</a:t>
            </a:r>
            <a:r>
              <a:rPr lang="en-US" altLang="ko-KR" sz="4100" dirty="0" smtClean="0">
                <a:solidFill>
                  <a:schemeClr val="tx2"/>
                </a:solidFill>
              </a:rPr>
              <a:t>, </a:t>
            </a:r>
            <a:r>
              <a:rPr lang="ko-KR" altLang="en-US" sz="4100" dirty="0" smtClean="0">
                <a:solidFill>
                  <a:schemeClr val="tx2"/>
                </a:solidFill>
              </a:rPr>
              <a:t>내용은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   내용만필수</a:t>
            </a:r>
            <a:r>
              <a:rPr lang="en-US" altLang="ko-KR" sz="4100" dirty="0" smtClean="0">
                <a:solidFill>
                  <a:schemeClr val="tx2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 - </a:t>
            </a:r>
            <a:r>
              <a:rPr lang="ko-KR" altLang="en-US" sz="4100" dirty="0" smtClean="0">
                <a:solidFill>
                  <a:schemeClr val="tx2"/>
                </a:solidFill>
              </a:rPr>
              <a:t>본인의 갤로그면 방명록 바로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    </a:t>
            </a:r>
            <a:r>
              <a:rPr lang="ko-KR" altLang="en-US" sz="4100" dirty="0" smtClean="0">
                <a:solidFill>
                  <a:schemeClr val="tx2"/>
                </a:solidFill>
              </a:rPr>
              <a:t>삭제가능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100" dirty="0" smtClean="0">
                <a:solidFill>
                  <a:schemeClr val="tx2"/>
                </a:solidFill>
              </a:rPr>
              <a:t>  - </a:t>
            </a:r>
            <a:r>
              <a:rPr lang="ko-KR" altLang="en-US" sz="4100" dirty="0" smtClean="0">
                <a:solidFill>
                  <a:schemeClr val="tx2"/>
                </a:solidFill>
              </a:rPr>
              <a:t>비로그인</a:t>
            </a:r>
            <a:r>
              <a:rPr lang="en-US" altLang="ko-KR" sz="4100" dirty="0" smtClean="0">
                <a:solidFill>
                  <a:schemeClr val="tx2"/>
                </a:solidFill>
              </a:rPr>
              <a:t>/</a:t>
            </a:r>
            <a:r>
              <a:rPr lang="ko-KR" altLang="en-US" sz="4100" dirty="0" smtClean="0">
                <a:solidFill>
                  <a:schemeClr val="tx2"/>
                </a:solidFill>
              </a:rPr>
              <a:t>다른사람의 갤로그면 해당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   방명록 등록시 입력했던 비밀번호를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   입력하고 일치해야만 삭제 가능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- </a:t>
            </a:r>
            <a:r>
              <a:rPr lang="en-US" altLang="ko-KR" sz="4100" dirty="0" smtClean="0">
                <a:solidFill>
                  <a:schemeClr val="tx2"/>
                </a:solidFill>
              </a:rPr>
              <a:t> </a:t>
            </a:r>
            <a:r>
              <a:rPr lang="ko-KR" altLang="en-US" sz="4100" dirty="0" smtClean="0">
                <a:solidFill>
                  <a:schemeClr val="tx2"/>
                </a:solidFill>
              </a:rPr>
              <a:t>삭제후 </a:t>
            </a:r>
            <a:r>
              <a:rPr lang="ko-KR" altLang="en-US" sz="4100" dirty="0">
                <a:solidFill>
                  <a:schemeClr val="tx2"/>
                </a:solidFill>
              </a:rPr>
              <a:t>그 페이지에 글이 더이상 </a:t>
            </a:r>
            <a:endParaRPr lang="en-US" altLang="ko-KR" sz="41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   </a:t>
            </a:r>
            <a:r>
              <a:rPr lang="en-US" altLang="ko-KR" sz="4100" dirty="0" smtClean="0">
                <a:solidFill>
                  <a:schemeClr val="tx2"/>
                </a:solidFill>
              </a:rPr>
              <a:t> </a:t>
            </a:r>
            <a:r>
              <a:rPr lang="ko-KR" altLang="en-US" sz="4100" dirty="0" smtClean="0">
                <a:solidFill>
                  <a:schemeClr val="tx2"/>
                </a:solidFill>
              </a:rPr>
              <a:t>없으면 </a:t>
            </a:r>
            <a:r>
              <a:rPr lang="ko-KR" altLang="en-US" sz="4100" dirty="0">
                <a:solidFill>
                  <a:schemeClr val="tx2"/>
                </a:solidFill>
              </a:rPr>
              <a:t>전 페이지로 이동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1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100" dirty="0" smtClean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방명록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6"/>
            <a:ext cx="11272058" cy="1112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 descr="C:\Users\Yeon\Desktop\444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600" y="1363724"/>
            <a:ext cx="11272058" cy="1112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Yeon\Desktop\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498" y="1014166"/>
            <a:ext cx="11272058" cy="1112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9697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7" b="7807"/>
          <a:stretch>
            <a:fillRect/>
          </a:stretch>
        </p:blipFill>
        <p:spPr/>
      </p:pic>
      <p:sp>
        <p:nvSpPr>
          <p:cNvPr id="8" name="Rectangle 7"/>
          <p:cNvSpPr/>
          <p:nvPr/>
        </p:nvSpPr>
        <p:spPr>
          <a:xfrm>
            <a:off x="2617787" y="3048000"/>
            <a:ext cx="19142076" cy="762000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450292" y="7246695"/>
            <a:ext cx="94770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2"/>
                </a:solidFill>
                <a:latin typeface="Montserrat" charset="0"/>
                <a:ea typeface="Montserrat" charset="0"/>
                <a:cs typeface="Montserrat" charset="0"/>
              </a:rPr>
              <a:t>Any questions?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09585" y="4796396"/>
            <a:ext cx="7558480" cy="1780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3000"/>
              </a:lnSpc>
            </a:pPr>
            <a:r>
              <a:rPr lang="en-US" sz="15000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Thanks!</a:t>
            </a:r>
            <a:endParaRPr lang="en-US" sz="150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1066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5472" y="536219"/>
            <a:ext cx="341227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0" dirty="0" smtClean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“</a:t>
            </a:r>
            <a:endParaRPr lang="en-US" sz="400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61958" y="4444080"/>
            <a:ext cx="21230705" cy="785875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730766" y="536219"/>
            <a:ext cx="341227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0" dirty="0" smtClean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“</a:t>
            </a:r>
            <a:endParaRPr lang="en-US" sz="400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16510" y="1695797"/>
            <a:ext cx="301076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dirty="0" smtClean="0">
                <a:solidFill>
                  <a:schemeClr val="tx2"/>
                </a:solidFill>
              </a:rPr>
              <a:t>WBS</a:t>
            </a:r>
            <a:endParaRPr lang="ko-KR" altLang="en-US" sz="10000" dirty="0">
              <a:solidFill>
                <a:schemeClr val="tx2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495491" y="4444080"/>
            <a:ext cx="21197172" cy="7858756"/>
            <a:chOff x="1495491" y="4444080"/>
            <a:chExt cx="21197172" cy="7858756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1"/>
            <a:stretch/>
          </p:blipFill>
          <p:spPr bwMode="auto">
            <a:xfrm>
              <a:off x="1495491" y="4444080"/>
              <a:ext cx="21197172" cy="7858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97" t="9535" r="32723" b="87568"/>
            <a:stretch/>
          </p:blipFill>
          <p:spPr bwMode="auto">
            <a:xfrm>
              <a:off x="13948245" y="5200650"/>
              <a:ext cx="1233714" cy="2276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784497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3" b="7643"/>
          <a:stretch>
            <a:fillRect/>
          </a:stretch>
        </p:blipFill>
        <p:spPr/>
      </p:pic>
      <p:sp>
        <p:nvSpPr>
          <p:cNvPr id="61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테이블 구조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3076" name="Picture 4" descr="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8" y="2189471"/>
            <a:ext cx="22269451" cy="1072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6181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3" b="7643"/>
          <a:stretch>
            <a:fillRect/>
          </a:stretch>
        </p:blipFill>
        <p:spPr/>
      </p:pic>
      <p:sp>
        <p:nvSpPr>
          <p:cNvPr id="61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Flow Chart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95" y="2171699"/>
            <a:ext cx="22879891" cy="1116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9619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500" b="1" dirty="0" err="1" smtClean="0">
                <a:solidFill>
                  <a:schemeClr val="tx2"/>
                </a:solidFill>
              </a:rPr>
              <a:t>인기글</a:t>
            </a:r>
            <a:endParaRPr lang="ko-KR" altLang="en-US" sz="4300" b="1" dirty="0" smtClean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4300" dirty="0" smtClean="0">
                <a:solidFill>
                  <a:schemeClr val="tx2"/>
                </a:solidFill>
              </a:rPr>
              <a:t>  </a:t>
            </a:r>
            <a:r>
              <a:rPr lang="en-US" altLang="ko-KR" sz="4300" dirty="0" smtClean="0">
                <a:solidFill>
                  <a:schemeClr val="tx2"/>
                </a:solidFill>
              </a:rPr>
              <a:t>-</a:t>
            </a:r>
            <a:r>
              <a:rPr lang="ko-KR" altLang="en-US" sz="4300" dirty="0" smtClean="0">
                <a:solidFill>
                  <a:schemeClr val="tx2"/>
                </a:solidFill>
              </a:rPr>
              <a:t>가장 최근의 </a:t>
            </a:r>
            <a:r>
              <a:rPr lang="ko-KR" altLang="en-US" sz="4300" dirty="0" err="1" smtClean="0">
                <a:solidFill>
                  <a:schemeClr val="tx2"/>
                </a:solidFill>
              </a:rPr>
              <a:t>게시글의</a:t>
            </a:r>
            <a:r>
              <a:rPr lang="ko-KR" altLang="en-US" sz="4300" dirty="0" smtClean="0">
                <a:solidFill>
                  <a:schemeClr val="tx2"/>
                </a:solidFill>
              </a:rPr>
              <a:t> 추천이 가장 높은 </a:t>
            </a:r>
            <a:r>
              <a:rPr lang="en-US" altLang="ko-KR" sz="4300" dirty="0" smtClean="0">
                <a:solidFill>
                  <a:schemeClr val="tx2"/>
                </a:solidFill>
              </a:rPr>
              <a:t>10</a:t>
            </a:r>
            <a:r>
              <a:rPr lang="ko-KR" altLang="en-US" sz="4300" dirty="0" smtClean="0">
                <a:solidFill>
                  <a:schemeClr val="tx2"/>
                </a:solidFill>
              </a:rPr>
              <a:t>개의 </a:t>
            </a:r>
            <a:r>
              <a:rPr lang="ko-KR" altLang="en-US" sz="4300" dirty="0" err="1" smtClean="0">
                <a:solidFill>
                  <a:schemeClr val="tx2"/>
                </a:solidFill>
              </a:rPr>
              <a:t>게시글</a:t>
            </a:r>
            <a:endParaRPr lang="en-US" altLang="ko-KR" dirty="0" smtClean="0">
              <a:solidFill>
                <a:schemeClr val="tx2"/>
              </a:solidFill>
            </a:endParaRPr>
          </a:p>
          <a:p>
            <a:r>
              <a:rPr lang="ko-KR" altLang="en-US" sz="5500" b="1" dirty="0" err="1" smtClean="0">
                <a:solidFill>
                  <a:schemeClr val="tx2"/>
                </a:solidFill>
              </a:rPr>
              <a:t>전체글</a:t>
            </a:r>
            <a:endParaRPr lang="ko-KR" altLang="en-US" sz="4300" b="1" dirty="0" smtClean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4300" dirty="0" smtClean="0">
                <a:solidFill>
                  <a:schemeClr val="tx2"/>
                </a:solidFill>
              </a:rPr>
              <a:t>  </a:t>
            </a:r>
            <a:r>
              <a:rPr lang="en-US" altLang="ko-KR" sz="4300" dirty="0" smtClean="0">
                <a:solidFill>
                  <a:schemeClr val="tx2"/>
                </a:solidFill>
              </a:rPr>
              <a:t>-</a:t>
            </a:r>
            <a:r>
              <a:rPr lang="ko-KR" altLang="en-US" sz="4300" dirty="0">
                <a:solidFill>
                  <a:schemeClr val="tx2"/>
                </a:solidFill>
              </a:rPr>
              <a:t> </a:t>
            </a:r>
            <a:r>
              <a:rPr lang="ko-KR" altLang="en-US" sz="4300" dirty="0" smtClean="0">
                <a:solidFill>
                  <a:schemeClr val="tx2"/>
                </a:solidFill>
              </a:rPr>
              <a:t>모든 게시판의 </a:t>
            </a:r>
            <a:r>
              <a:rPr lang="ko-KR" altLang="en-US" sz="4300" dirty="0" err="1" smtClean="0">
                <a:solidFill>
                  <a:schemeClr val="tx2"/>
                </a:solidFill>
              </a:rPr>
              <a:t>게시글</a:t>
            </a:r>
            <a:endParaRPr lang="ko-KR" altLang="en-US" sz="4300" dirty="0" smtClean="0">
              <a:solidFill>
                <a:schemeClr val="tx2"/>
              </a:solidFill>
            </a:endParaRPr>
          </a:p>
          <a:p>
            <a:r>
              <a:rPr lang="ko-KR" altLang="en-US" sz="5500" b="1" dirty="0" err="1" smtClean="0">
                <a:solidFill>
                  <a:schemeClr val="tx2"/>
                </a:solidFill>
              </a:rPr>
              <a:t>쌍용커뮤니티</a:t>
            </a:r>
            <a:endParaRPr lang="ko-KR" altLang="en-US" sz="4300" b="1" dirty="0" smtClean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4300" dirty="0" smtClean="0">
                <a:solidFill>
                  <a:schemeClr val="tx2"/>
                </a:solidFill>
              </a:rPr>
              <a:t>  </a:t>
            </a:r>
            <a:r>
              <a:rPr lang="en-US" altLang="ko-KR" sz="4300" dirty="0" smtClean="0">
                <a:solidFill>
                  <a:schemeClr val="tx2"/>
                </a:solidFill>
              </a:rPr>
              <a:t>- </a:t>
            </a:r>
            <a:r>
              <a:rPr lang="ko-KR" altLang="en-US" sz="4300" dirty="0" err="1" smtClean="0">
                <a:solidFill>
                  <a:schemeClr val="tx2"/>
                </a:solidFill>
              </a:rPr>
              <a:t>쌍용커뮤니티</a:t>
            </a:r>
            <a:r>
              <a:rPr lang="ko-KR" altLang="en-US" sz="4300" dirty="0" smtClean="0">
                <a:solidFill>
                  <a:schemeClr val="tx2"/>
                </a:solidFill>
              </a:rPr>
              <a:t> 게시판의 </a:t>
            </a:r>
            <a:r>
              <a:rPr lang="ko-KR" altLang="en-US" sz="4300" dirty="0" err="1" smtClean="0">
                <a:solidFill>
                  <a:schemeClr val="tx2"/>
                </a:solidFill>
              </a:rPr>
              <a:t>게시글</a:t>
            </a:r>
            <a:endParaRPr lang="en-US" altLang="ko-KR" sz="4300" dirty="0" smtClean="0">
              <a:solidFill>
                <a:schemeClr val="tx2"/>
              </a:solidFill>
            </a:endParaRPr>
          </a:p>
          <a:p>
            <a:r>
              <a:rPr lang="ko-KR" altLang="en-US" sz="5500" b="1" dirty="0" smtClean="0">
                <a:solidFill>
                  <a:schemeClr val="tx2"/>
                </a:solidFill>
              </a:rPr>
              <a:t>링크사이트</a:t>
            </a:r>
            <a:endParaRPr lang="ko-KR" altLang="en-US" sz="4300" b="1" dirty="0" smtClean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4300" dirty="0" smtClean="0">
                <a:solidFill>
                  <a:schemeClr val="tx2"/>
                </a:solidFill>
              </a:rPr>
              <a:t>  </a:t>
            </a:r>
            <a:r>
              <a:rPr lang="en-US" altLang="ko-KR" sz="4300" dirty="0" smtClean="0">
                <a:solidFill>
                  <a:schemeClr val="tx2"/>
                </a:solidFill>
              </a:rPr>
              <a:t>- </a:t>
            </a:r>
            <a:r>
              <a:rPr lang="ko-KR" altLang="en-US" sz="4300" dirty="0" smtClean="0">
                <a:solidFill>
                  <a:schemeClr val="tx2"/>
                </a:solidFill>
              </a:rPr>
              <a:t>링크사이트 게시판의 </a:t>
            </a:r>
            <a:r>
              <a:rPr lang="ko-KR" altLang="en-US" sz="4300" dirty="0" err="1" smtClean="0">
                <a:solidFill>
                  <a:schemeClr val="tx2"/>
                </a:solidFill>
              </a:rPr>
              <a:t>게시글</a:t>
            </a:r>
            <a:endParaRPr lang="en-US" altLang="ko-KR" sz="4300" dirty="0" smtClean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4300" dirty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4300" b="1" dirty="0" smtClean="0">
                <a:solidFill>
                  <a:schemeClr val="tx2"/>
                </a:solidFill>
              </a:rPr>
              <a:t> ※ </a:t>
            </a:r>
            <a:r>
              <a:rPr lang="ko-KR" altLang="en-US" sz="4300" b="1" dirty="0" err="1" smtClean="0">
                <a:solidFill>
                  <a:schemeClr val="tx2"/>
                </a:solidFill>
              </a:rPr>
              <a:t>게시글의</a:t>
            </a:r>
            <a:r>
              <a:rPr lang="ko-KR" altLang="en-US" sz="4300" b="1" dirty="0" smtClean="0">
                <a:solidFill>
                  <a:schemeClr val="tx2"/>
                </a:solidFill>
              </a:rPr>
              <a:t> 제목 클릭 시 </a:t>
            </a:r>
            <a:endParaRPr lang="en-US" altLang="ko-KR" sz="4300" b="1" dirty="0" smtClean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4300" b="1" dirty="0">
                <a:solidFill>
                  <a:schemeClr val="tx2"/>
                </a:solidFill>
              </a:rPr>
              <a:t> </a:t>
            </a:r>
            <a:r>
              <a:rPr lang="en-US" altLang="ko-KR" sz="4300" b="1" dirty="0" smtClean="0">
                <a:solidFill>
                  <a:schemeClr val="tx2"/>
                </a:solidFill>
              </a:rPr>
              <a:t>    </a:t>
            </a:r>
            <a:r>
              <a:rPr lang="ko-KR" altLang="en-US" sz="4300" b="1" dirty="0" smtClean="0">
                <a:solidFill>
                  <a:schemeClr val="tx2"/>
                </a:solidFill>
              </a:rPr>
              <a:t>해당 </a:t>
            </a:r>
            <a:r>
              <a:rPr lang="en-US" altLang="ko-KR" sz="4300" b="1" dirty="0" smtClean="0">
                <a:solidFill>
                  <a:schemeClr val="tx2"/>
                </a:solidFill>
              </a:rPr>
              <a:t>View </a:t>
            </a:r>
            <a:r>
              <a:rPr lang="ko-KR" altLang="en-US" sz="4300" b="1" dirty="0" smtClean="0">
                <a:solidFill>
                  <a:schemeClr val="tx2"/>
                </a:solidFill>
              </a:rPr>
              <a:t>화면으로 이동한다</a:t>
            </a:r>
            <a:r>
              <a:rPr lang="en-US" altLang="ko-KR" sz="4300" b="1" dirty="0" smtClean="0">
                <a:solidFill>
                  <a:schemeClr val="tx2"/>
                </a:solidFill>
              </a:rPr>
              <a:t>.</a:t>
            </a:r>
            <a:endParaRPr lang="ko-KR" altLang="en-US" sz="4300" b="1" dirty="0" smtClean="0">
              <a:solidFill>
                <a:schemeClr val="tx2"/>
              </a:solidFill>
            </a:endParaRPr>
          </a:p>
          <a:p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메</a:t>
            </a:r>
            <a:r>
              <a:rPr lang="ko-KR" altLang="en-US" sz="5000" b="1" dirty="0">
                <a:solidFill>
                  <a:schemeClr val="tx2"/>
                </a:solidFill>
                <a:latin typeface="Roboto Regular"/>
                <a:cs typeface="Roboto Regular"/>
              </a:rPr>
              <a:t>인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5"/>
            <a:ext cx="11408330" cy="1112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08978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200" b="1" dirty="0" smtClean="0">
                <a:solidFill>
                  <a:schemeClr val="tx2"/>
                </a:solidFill>
              </a:rPr>
              <a:t>회원가입</a:t>
            </a:r>
          </a:p>
          <a:p>
            <a:pPr marL="0" indent="0">
              <a:buNone/>
            </a:pPr>
            <a:r>
              <a:rPr lang="ko-KR" altLang="en-US" sz="4700" dirty="0" smtClean="0">
                <a:solidFill>
                  <a:schemeClr val="tx2"/>
                </a:solidFill>
              </a:rPr>
              <a:t>  아이디</a:t>
            </a:r>
            <a:r>
              <a:rPr lang="en-US" altLang="ko-KR" sz="4700" dirty="0" smtClean="0">
                <a:solidFill>
                  <a:schemeClr val="tx2"/>
                </a:solidFill>
              </a:rPr>
              <a:t>, </a:t>
            </a:r>
            <a:r>
              <a:rPr lang="ko-KR" altLang="en-US" sz="4700" dirty="0" smtClean="0">
                <a:solidFill>
                  <a:schemeClr val="tx2"/>
                </a:solidFill>
              </a:rPr>
              <a:t>닉네임 중복확인</a:t>
            </a:r>
            <a:endParaRPr lang="en-US" altLang="ko-KR" sz="47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700" dirty="0">
                <a:solidFill>
                  <a:schemeClr val="tx2"/>
                </a:solidFill>
              </a:rPr>
              <a:t> </a:t>
            </a:r>
            <a:r>
              <a:rPr lang="en-US" altLang="ko-KR" sz="4700" dirty="0" smtClean="0">
                <a:solidFill>
                  <a:schemeClr val="tx2"/>
                </a:solidFill>
              </a:rPr>
              <a:t> - </a:t>
            </a:r>
            <a:r>
              <a:rPr lang="ko-KR" altLang="en-US" sz="4700" dirty="0" smtClean="0">
                <a:solidFill>
                  <a:schemeClr val="tx2"/>
                </a:solidFill>
              </a:rPr>
              <a:t>아이디 </a:t>
            </a:r>
            <a:r>
              <a:rPr lang="en-US" altLang="ko-KR" sz="4700" dirty="0" smtClean="0">
                <a:solidFill>
                  <a:schemeClr val="tx2"/>
                </a:solidFill>
              </a:rPr>
              <a:t>4</a:t>
            </a:r>
            <a:r>
              <a:rPr lang="ko-KR" altLang="en-US" sz="4700" dirty="0" smtClean="0">
                <a:solidFill>
                  <a:schemeClr val="tx2"/>
                </a:solidFill>
              </a:rPr>
              <a:t>글자 이상</a:t>
            </a:r>
            <a:r>
              <a:rPr lang="en-US" altLang="ko-KR" sz="4700" dirty="0" smtClean="0">
                <a:solidFill>
                  <a:schemeClr val="tx2"/>
                </a:solidFill>
              </a:rPr>
              <a:t>,</a:t>
            </a:r>
            <a:r>
              <a:rPr lang="ko-KR" altLang="en-US" sz="4700" dirty="0" smtClean="0">
                <a:solidFill>
                  <a:schemeClr val="tx2"/>
                </a:solidFill>
              </a:rPr>
              <a:t> 닉네임 </a:t>
            </a:r>
            <a:r>
              <a:rPr lang="en-US" altLang="ko-KR" sz="4700" dirty="0" smtClean="0">
                <a:solidFill>
                  <a:schemeClr val="tx2"/>
                </a:solidFill>
              </a:rPr>
              <a:t>2</a:t>
            </a:r>
            <a:r>
              <a:rPr lang="ko-KR" altLang="en-US" sz="4700" dirty="0" smtClean="0">
                <a:solidFill>
                  <a:schemeClr val="tx2"/>
                </a:solidFill>
              </a:rPr>
              <a:t>글자 이상</a:t>
            </a:r>
            <a:endParaRPr lang="en-US" altLang="ko-KR" sz="47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700" dirty="0">
                <a:solidFill>
                  <a:schemeClr val="tx2"/>
                </a:solidFill>
              </a:rPr>
              <a:t> </a:t>
            </a:r>
            <a:r>
              <a:rPr lang="en-US" altLang="ko-KR" sz="4700" dirty="0" smtClean="0">
                <a:solidFill>
                  <a:schemeClr val="tx2"/>
                </a:solidFill>
              </a:rPr>
              <a:t> - </a:t>
            </a:r>
            <a:r>
              <a:rPr lang="en-US" altLang="ko-KR" sz="4700" dirty="0" err="1" smtClean="0">
                <a:solidFill>
                  <a:schemeClr val="tx2"/>
                </a:solidFill>
              </a:rPr>
              <a:t>db</a:t>
            </a:r>
            <a:r>
              <a:rPr lang="ko-KR" altLang="en-US" sz="4700" dirty="0" smtClean="0">
                <a:solidFill>
                  <a:schemeClr val="tx2"/>
                </a:solidFill>
              </a:rPr>
              <a:t>에 저장된 값이 있는지 확인한다</a:t>
            </a:r>
            <a:r>
              <a:rPr lang="en-US" altLang="ko-KR" sz="47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4700" dirty="0" smtClean="0">
                <a:solidFill>
                  <a:schemeClr val="tx2"/>
                </a:solidFill>
              </a:rPr>
              <a:t>   </a:t>
            </a:r>
            <a:r>
              <a:rPr lang="ko-KR" altLang="en-US" sz="4700" dirty="0" smtClean="0">
                <a:solidFill>
                  <a:schemeClr val="tx2"/>
                </a:solidFill>
              </a:rPr>
              <a:t>비밀번호 </a:t>
            </a:r>
            <a:r>
              <a:rPr lang="en-US" altLang="ko-KR" sz="4700" dirty="0" smtClean="0">
                <a:solidFill>
                  <a:schemeClr val="tx2"/>
                </a:solidFill>
              </a:rPr>
              <a:t> </a:t>
            </a:r>
            <a:r>
              <a:rPr lang="ko-KR" altLang="en-US" sz="4700" dirty="0" smtClean="0">
                <a:solidFill>
                  <a:schemeClr val="tx2"/>
                </a:solidFill>
              </a:rPr>
              <a:t>유효성 검사</a:t>
            </a:r>
            <a:endParaRPr lang="en-US" altLang="ko-KR" sz="47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700" dirty="0">
                <a:solidFill>
                  <a:schemeClr val="tx2"/>
                </a:solidFill>
              </a:rPr>
              <a:t> </a:t>
            </a:r>
            <a:r>
              <a:rPr lang="en-US" altLang="ko-KR" sz="4700" dirty="0" smtClean="0">
                <a:solidFill>
                  <a:schemeClr val="tx2"/>
                </a:solidFill>
              </a:rPr>
              <a:t> - </a:t>
            </a:r>
            <a:r>
              <a:rPr lang="ko-KR" altLang="en-US" sz="4700" dirty="0" smtClean="0">
                <a:solidFill>
                  <a:schemeClr val="tx2"/>
                </a:solidFill>
              </a:rPr>
              <a:t>비밀번호 공백 제한 </a:t>
            </a:r>
            <a:r>
              <a:rPr lang="en-US" altLang="ko-KR" sz="4700" dirty="0" smtClean="0">
                <a:solidFill>
                  <a:schemeClr val="tx2"/>
                </a:solidFill>
              </a:rPr>
              <a:t>,  </a:t>
            </a:r>
            <a:r>
              <a:rPr lang="ko-KR" altLang="en-US" sz="4700" dirty="0" smtClean="0">
                <a:solidFill>
                  <a:schemeClr val="tx2"/>
                </a:solidFill>
              </a:rPr>
              <a:t>비밀번호 일치 확인</a:t>
            </a:r>
            <a:r>
              <a:rPr lang="en-US" altLang="ko-KR" sz="4700" dirty="0" smtClean="0">
                <a:solidFill>
                  <a:schemeClr val="tx2"/>
                </a:solidFill>
              </a:rPr>
              <a:t>, </a:t>
            </a:r>
            <a:r>
              <a:rPr lang="ko-KR" altLang="en-US" sz="4700" dirty="0" smtClean="0">
                <a:solidFill>
                  <a:schemeClr val="tx2"/>
                </a:solidFill>
              </a:rPr>
              <a:t>비밀번호 </a:t>
            </a:r>
            <a:r>
              <a:rPr lang="en-US" altLang="ko-KR" sz="4700" dirty="0" smtClean="0">
                <a:solidFill>
                  <a:schemeClr val="tx2"/>
                </a:solidFill>
              </a:rPr>
              <a:t>8</a:t>
            </a:r>
            <a:r>
              <a:rPr lang="ko-KR" altLang="en-US" sz="4700" dirty="0" smtClean="0">
                <a:solidFill>
                  <a:schemeClr val="tx2"/>
                </a:solidFill>
              </a:rPr>
              <a:t>글자 이상 </a:t>
            </a:r>
            <a:endParaRPr lang="en-US" altLang="ko-KR" sz="47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700" dirty="0">
                <a:solidFill>
                  <a:schemeClr val="tx2"/>
                </a:solidFill>
              </a:rPr>
              <a:t> </a:t>
            </a:r>
            <a:r>
              <a:rPr lang="en-US" altLang="ko-KR" sz="4700" dirty="0" smtClean="0">
                <a:solidFill>
                  <a:schemeClr val="tx2"/>
                </a:solidFill>
              </a:rPr>
              <a:t> </a:t>
            </a:r>
            <a:r>
              <a:rPr lang="ko-KR" altLang="en-US" sz="4700" dirty="0" err="1" smtClean="0">
                <a:solidFill>
                  <a:schemeClr val="tx2"/>
                </a:solidFill>
              </a:rPr>
              <a:t>이메일</a:t>
            </a:r>
            <a:r>
              <a:rPr lang="ko-KR" altLang="en-US" sz="4700" dirty="0" smtClean="0">
                <a:solidFill>
                  <a:schemeClr val="tx2"/>
                </a:solidFill>
              </a:rPr>
              <a:t> 유효성 검사</a:t>
            </a:r>
            <a:endParaRPr lang="en-US" altLang="ko-KR" sz="47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 smtClean="0">
                <a:solidFill>
                  <a:schemeClr val="tx2"/>
                </a:solidFill>
              </a:rPr>
              <a:t>형식에 맞는 </a:t>
            </a:r>
            <a:r>
              <a:rPr lang="ko-KR" altLang="en-US" sz="4100" dirty="0" err="1" smtClean="0">
                <a:solidFill>
                  <a:schemeClr val="tx2"/>
                </a:solidFill>
              </a:rPr>
              <a:t>이메일인지</a:t>
            </a:r>
            <a:r>
              <a:rPr lang="ko-KR" altLang="en-US" sz="4100" dirty="0" smtClean="0">
                <a:solidFill>
                  <a:schemeClr val="tx2"/>
                </a:solidFill>
              </a:rPr>
              <a:t> 확인한다</a:t>
            </a:r>
            <a:r>
              <a:rPr lang="en-US" altLang="ko-KR" sz="41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 </a:t>
            </a:r>
            <a:r>
              <a:rPr lang="ko-KR" altLang="en-US" sz="4100" dirty="0" smtClean="0">
                <a:solidFill>
                  <a:schemeClr val="tx2"/>
                </a:solidFill>
              </a:rPr>
              <a:t>  </a:t>
            </a:r>
            <a:r>
              <a:rPr lang="en-US" altLang="ko-KR" sz="4100" dirty="0" smtClean="0">
                <a:solidFill>
                  <a:schemeClr val="tx2"/>
                </a:solidFill>
              </a:rPr>
              <a:t>(ex. </a:t>
            </a:r>
            <a:r>
              <a:rPr lang="en-US" altLang="ko-KR" sz="4100" dirty="0" smtClean="0">
                <a:solidFill>
                  <a:schemeClr val="tx2"/>
                </a:solidFill>
                <a:hlinkClick r:id="rId3"/>
              </a:rPr>
              <a:t>sist1224@naver.com</a:t>
            </a:r>
            <a:r>
              <a:rPr lang="en-US" altLang="ko-KR" sz="4100" dirty="0" smtClean="0">
                <a:solidFill>
                  <a:schemeClr val="tx2"/>
                </a:solidFill>
              </a:rPr>
              <a:t>)</a:t>
            </a:r>
          </a:p>
          <a:p>
            <a:pPr marL="0" indent="0">
              <a:buNone/>
            </a:pPr>
            <a:endParaRPr lang="ko-KR" altLang="en-US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입력한 값이 모두 정확하면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확인 버튼</a:t>
            </a:r>
            <a:r>
              <a:rPr lang="en-US" altLang="ko-KR" sz="4100" dirty="0" smtClean="0">
                <a:solidFill>
                  <a:schemeClr val="tx2"/>
                </a:solidFill>
              </a:rPr>
              <a:t>&gt;</a:t>
            </a:r>
            <a:r>
              <a:rPr lang="ko-KR" altLang="en-US" sz="4100" dirty="0" smtClean="0">
                <a:solidFill>
                  <a:schemeClr val="tx2"/>
                </a:solidFill>
              </a:rPr>
              <a:t>로그인 페이지</a:t>
            </a: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취소 버튼</a:t>
            </a:r>
            <a:r>
              <a:rPr lang="en-US" altLang="ko-KR" sz="4100" dirty="0" smtClean="0">
                <a:solidFill>
                  <a:schemeClr val="tx2"/>
                </a:solidFill>
              </a:rPr>
              <a:t>&gt;</a:t>
            </a:r>
            <a:r>
              <a:rPr lang="ko-KR" altLang="en-US" sz="4100" dirty="0" smtClean="0">
                <a:solidFill>
                  <a:schemeClr val="tx2"/>
                </a:solidFill>
              </a:rPr>
              <a:t>이전 페이지</a:t>
            </a:r>
            <a:endParaRPr lang="ko-KR" altLang="en-US" sz="4100" dirty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회원가입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4" y="2061556"/>
            <a:ext cx="11283817" cy="10986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707" y="2415633"/>
            <a:ext cx="283845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8742556" y="7225991"/>
            <a:ext cx="802888" cy="5575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742556" y="8608742"/>
            <a:ext cx="802888" cy="5575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3110555" y="3010830"/>
            <a:ext cx="9481815" cy="363529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707" y="4607313"/>
            <a:ext cx="2333625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767" y="2415633"/>
            <a:ext cx="253365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802" y="4569678"/>
            <a:ext cx="283845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6312198" y="10615962"/>
            <a:ext cx="802888" cy="557561"/>
          </a:xfrm>
          <a:prstGeom prst="rect">
            <a:avLst/>
          </a:prstGeom>
          <a:noFill/>
          <a:ln w="50800">
            <a:solidFill>
              <a:srgbClr val="00B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3110554" y="6668430"/>
            <a:ext cx="9481815" cy="5642516"/>
          </a:xfrm>
          <a:prstGeom prst="rect">
            <a:avLst/>
          </a:prstGeom>
          <a:noFill/>
          <a:ln w="50800">
            <a:solidFill>
              <a:srgbClr val="00B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082" y="2415633"/>
            <a:ext cx="293370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383" y="2415633"/>
            <a:ext cx="272415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545" y="4562709"/>
            <a:ext cx="3190875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082" y="4597092"/>
            <a:ext cx="2604738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721" y="2426784"/>
            <a:ext cx="2238375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742" y="4607313"/>
            <a:ext cx="2867025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40982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9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로그인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78" y="2061556"/>
            <a:ext cx="11605176" cy="11223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200" b="1" dirty="0" smtClean="0">
                <a:solidFill>
                  <a:schemeClr val="tx2"/>
                </a:solidFill>
              </a:rPr>
              <a:t>로그인</a:t>
            </a:r>
          </a:p>
          <a:p>
            <a:pPr marL="0" indent="0">
              <a:buNone/>
            </a:pPr>
            <a:r>
              <a:rPr lang="ko-KR" altLang="en-US" sz="4700" dirty="0" smtClean="0">
                <a:solidFill>
                  <a:schemeClr val="tx2"/>
                </a:solidFill>
              </a:rPr>
              <a:t>  회원가입 시 입력한 정보 기입</a:t>
            </a:r>
            <a:endParaRPr lang="en-US" altLang="ko-KR" sz="47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입력한 값이 모두 정확하지 않으면 </a:t>
            </a:r>
            <a:r>
              <a:rPr lang="ko-KR" altLang="en-US" sz="4100" dirty="0" err="1" smtClean="0">
                <a:solidFill>
                  <a:schemeClr val="tx2"/>
                </a:solidFill>
              </a:rPr>
              <a:t>알림창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입력한 값이 모두 정확하면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로그인</a:t>
            </a:r>
            <a:r>
              <a:rPr lang="en-US" altLang="ko-KR" sz="4100" dirty="0" smtClean="0">
                <a:solidFill>
                  <a:schemeClr val="tx2"/>
                </a:solidFill>
              </a:rPr>
              <a:t>&gt; </a:t>
            </a:r>
            <a:r>
              <a:rPr lang="ko-KR" altLang="en-US" sz="4100" dirty="0" err="1" smtClean="0">
                <a:solidFill>
                  <a:schemeClr val="tx2"/>
                </a:solidFill>
              </a:rPr>
              <a:t>메인창으로</a:t>
            </a:r>
            <a:r>
              <a:rPr lang="ko-KR" altLang="en-US" sz="4100" dirty="0" smtClean="0">
                <a:solidFill>
                  <a:schemeClr val="tx2"/>
                </a:solidFill>
              </a:rPr>
              <a:t> 이동</a:t>
            </a:r>
            <a:endParaRPr lang="en-US" altLang="ko-KR" sz="41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1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>
                <a:solidFill>
                  <a:schemeClr val="tx2"/>
                </a:solidFill>
              </a:rPr>
              <a:t>회원가입</a:t>
            </a:r>
            <a:r>
              <a:rPr lang="en-US" altLang="ko-KR" sz="4100" dirty="0" smtClean="0">
                <a:solidFill>
                  <a:schemeClr val="tx2"/>
                </a:solidFill>
              </a:rPr>
              <a:t>&gt;</a:t>
            </a:r>
            <a:r>
              <a:rPr lang="ko-KR" altLang="en-US" sz="4100" dirty="0" smtClean="0">
                <a:solidFill>
                  <a:schemeClr val="tx2"/>
                </a:solidFill>
              </a:rPr>
              <a:t>회원가입 화면으로 전환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아이디 찾기</a:t>
            </a:r>
            <a:r>
              <a:rPr lang="en-US" altLang="ko-KR" sz="4100" dirty="0" smtClean="0">
                <a:solidFill>
                  <a:schemeClr val="tx2"/>
                </a:solidFill>
              </a:rPr>
              <a:t>&gt;</a:t>
            </a:r>
            <a:r>
              <a:rPr lang="ko-KR" altLang="en-US" sz="4100" dirty="0" smtClean="0">
                <a:solidFill>
                  <a:schemeClr val="tx2"/>
                </a:solidFill>
              </a:rPr>
              <a:t>아이디 찾기 화면으로 전환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비밀번호 찾기</a:t>
            </a:r>
            <a:r>
              <a:rPr lang="en-US" altLang="ko-KR" sz="4100" dirty="0" smtClean="0">
                <a:solidFill>
                  <a:schemeClr val="tx2"/>
                </a:solidFill>
              </a:rPr>
              <a:t>&gt;</a:t>
            </a:r>
            <a:r>
              <a:rPr lang="ko-KR" altLang="en-US" sz="4100" dirty="0" smtClean="0">
                <a:solidFill>
                  <a:schemeClr val="tx2"/>
                </a:solidFill>
              </a:rPr>
              <a:t>비밀번호 </a:t>
            </a:r>
            <a:r>
              <a:rPr lang="ko-KR" altLang="en-US" sz="4100" dirty="0" err="1" smtClean="0">
                <a:solidFill>
                  <a:schemeClr val="tx2"/>
                </a:solidFill>
              </a:rPr>
              <a:t>찾기으로</a:t>
            </a:r>
            <a:r>
              <a:rPr lang="ko-KR" altLang="en-US" sz="4100" dirty="0" smtClean="0">
                <a:solidFill>
                  <a:schemeClr val="tx2"/>
                </a:solidFill>
              </a:rPr>
              <a:t> 화면 전환</a:t>
            </a:r>
            <a:endParaRPr lang="ko-KR" altLang="en-US" sz="4100" dirty="0">
              <a:solidFill>
                <a:schemeClr val="tx2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24519" y="9199762"/>
            <a:ext cx="3836729" cy="5575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920853" y="3217591"/>
            <a:ext cx="10385196" cy="440533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186" y="4400550"/>
            <a:ext cx="2333625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412" y="4400550"/>
            <a:ext cx="283845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774" y="4400550"/>
            <a:ext cx="2124075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4486034" y="10058401"/>
            <a:ext cx="802888" cy="557561"/>
          </a:xfrm>
          <a:prstGeom prst="rect">
            <a:avLst/>
          </a:prstGeom>
          <a:noFill/>
          <a:ln w="50800">
            <a:solidFill>
              <a:srgbClr val="00B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288922" y="10058401"/>
            <a:ext cx="955405" cy="557561"/>
          </a:xfrm>
          <a:prstGeom prst="rect">
            <a:avLst/>
          </a:prstGeom>
          <a:noFill/>
          <a:ln w="50800">
            <a:solidFill>
              <a:srgbClr val="00B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244327" y="10058400"/>
            <a:ext cx="1186987" cy="557561"/>
          </a:xfrm>
          <a:prstGeom prst="rect">
            <a:avLst/>
          </a:prstGeom>
          <a:noFill/>
          <a:ln w="50800">
            <a:solidFill>
              <a:srgbClr val="00B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2941717" y="9779619"/>
            <a:ext cx="9613483" cy="3041031"/>
          </a:xfrm>
          <a:prstGeom prst="rect">
            <a:avLst/>
          </a:prstGeom>
          <a:noFill/>
          <a:ln w="50800">
            <a:solidFill>
              <a:srgbClr val="00B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78" y="2162479"/>
            <a:ext cx="11605176" cy="1112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38"/>
          <a:stretch/>
        </p:blipFill>
        <p:spPr bwMode="auto">
          <a:xfrm>
            <a:off x="1877114" y="2042506"/>
            <a:ext cx="8734425" cy="805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61649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Default Theme">
  <a:themeElements>
    <a:clrScheme name="Elevation Light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2E2E35"/>
      </a:accent1>
      <a:accent2>
        <a:srgbClr val="2FC0D6"/>
      </a:accent2>
      <a:accent3>
        <a:srgbClr val="9F9EA2"/>
      </a:accent3>
      <a:accent4>
        <a:srgbClr val="D7D5D4"/>
      </a:accent4>
      <a:accent5>
        <a:srgbClr val="2E2E35"/>
      </a:accent5>
      <a:accent6>
        <a:srgbClr val="9F9EA2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28859</TotalTime>
  <Words>1215</Words>
  <Application>Microsoft Office PowerPoint</Application>
  <PresentationFormat>사용자 지정</PresentationFormat>
  <Paragraphs>328</Paragraphs>
  <Slides>37</Slides>
  <Notes>19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38" baseType="lpstr"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Designed by Slidesmash</dc:title>
  <dc:creator>Designed by Slidesmash</dc:creator>
  <cp:lastModifiedBy>sist1</cp:lastModifiedBy>
  <cp:revision>5756</cp:revision>
  <dcterms:created xsi:type="dcterms:W3CDTF">2014-11-12T21:47:38Z</dcterms:created>
  <dcterms:modified xsi:type="dcterms:W3CDTF">2018-12-24T01:41:40Z</dcterms:modified>
</cp:coreProperties>
</file>